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4FFB-A606-45FE-A9E4-D0C26EC01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0A2AF-74BB-4088-88EC-1A8E89B46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5530-B3BD-4704-B4A7-371E55E0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02288-4050-44F5-B916-D618BB824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DF12D-477F-42A3-A4A1-8FC23E01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6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1C66-14F2-4997-9CBC-070034B4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B5415-C156-4E6C-84ED-18667DECD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ED91B-0206-42CE-8A9B-45910D86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798AA-72D6-4658-AC36-77A6D95E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A9E9A-F7F0-44D1-8F49-41F80615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91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91BE6-4615-4DE0-BCEC-CAE77002D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48741-7906-4C6F-B596-753793764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4EA9F-7E77-4406-BCC8-34B8650E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56738-8A54-4F70-B44B-1CF3B54A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7BFD-885E-402E-AB11-21B61EDD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15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24D5-C279-4DF7-8C5B-17DFA679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4D057-84CF-4FD1-A400-D94B4823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8DF0-1118-40D4-86D1-98EE10A4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6CECC-974B-4B55-9CAA-0CA1CD8C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0CD98-7F13-4F2D-9047-7580B3DC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47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F949-EEBF-4564-8500-AFCFB0DB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E40C3-39C8-4272-8CBC-7336209CD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0076F-B512-4CB9-8CF2-68AA93C6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E8764-4D7B-4CEB-9F99-5E8159CD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5938E-DC63-424F-A7C0-29D04210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28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2F3A-702F-4661-BE46-BDEDB9CE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C897E-5BF9-463B-AA95-D9CC47069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B6E1D-69B6-4D17-AD6C-02439659D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1F48D-3B2D-4B00-8BAE-48420934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53EF4-C47A-4921-93C1-71469E48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75E47-3192-4BED-850F-20CF94A9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07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C661-48A8-4FE5-BB7C-E0526236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B1EF8-877D-4AAE-AF90-6C3554469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3ACF2-3394-458E-AFF3-C9FD26AD8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D210C-9482-48D2-B585-5480355E7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353FF-32E9-45EE-A884-ACF8A2F78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4F111-E734-4D43-A063-88559D27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5F0480-0319-4EE9-A00E-29FD861A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37B8A9-94F6-4545-90E2-3BDAF8CC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96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A270-7AB6-4A41-A282-B80EBCD8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059D34-35B6-40EF-8C68-C25C836E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0A935-0A82-42A9-B323-9E68D37E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BD6E3-B503-4FC6-9D81-112FF833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490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057DD-837F-4EC8-9B57-1748FAAE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BDFB1-133F-4808-A825-0A7D15F1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552CC-54B3-4509-9667-AE0311D4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84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D974-DF42-42B8-923F-A09F5A83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DC0FF-5B94-4BDA-8918-5251278D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7864D-38B8-4079-B979-8496F2834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0692D-FB95-4D5C-A652-938D83A2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85157-3FCA-4145-B1E9-5A7D40DF2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163ED-02BB-468E-9BA7-CE44B611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53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E374-F8DB-4F29-9F88-249BCDD7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6ED17-E28B-4187-83DA-5FA629C9F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3EE06-6ED6-42BC-B1C8-D4DA1E857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0A72F-9F78-4B4A-A2C1-1F42EF772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D8307-8809-43E9-B97C-F38C4E904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594A9-FC85-4BA9-B054-FB36C558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56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0324D-52AD-4D18-B9CB-B1B3B7BB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59B84-C446-4A9E-9633-ABE2C25F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DF9F6-93A9-4652-A188-91EABC039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90F06-4FC7-4C43-9B00-60392BF40B5E}" type="datetimeFigureOut">
              <a:rPr lang="en-IN" smtClean="0"/>
              <a:t>06-10-2019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620AC-8BBE-438E-AC03-7C8CB67BE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0B981-CB33-40B2-95EC-634D1085E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61755-ABE8-4182-84DA-4D84DB98E9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69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537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638A2-98F2-4F37-B529-A666DEB4E2BF}"/>
              </a:ext>
            </a:extLst>
          </p:cNvPr>
          <p:cNvSpPr txBox="1"/>
          <p:nvPr/>
        </p:nvSpPr>
        <p:spPr>
          <a:xfrm>
            <a:off x="5314122" y="583096"/>
            <a:ext cx="176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Fiber</a:t>
            </a:r>
            <a:r>
              <a:rPr lang="en-IN" dirty="0"/>
              <a:t> Optic cable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9385A-7C4D-416F-979C-D614E977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2" y="952428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9BA96-A1F5-4352-B038-B758E76A7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4" r="26095"/>
          <a:stretch/>
        </p:blipFill>
        <p:spPr>
          <a:xfrm>
            <a:off x="6096000" y="1547948"/>
            <a:ext cx="510249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2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E25DB-9A60-474F-B069-F8F860761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" t="29952" r="68264" b="17487"/>
          <a:stretch/>
        </p:blipFill>
        <p:spPr>
          <a:xfrm>
            <a:off x="185531" y="1404732"/>
            <a:ext cx="4041911" cy="330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74A6EC-8476-4A44-8189-96C08952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8" t="22802" r="37717" b="19807"/>
          <a:stretch/>
        </p:blipFill>
        <p:spPr>
          <a:xfrm>
            <a:off x="8057327" y="1404732"/>
            <a:ext cx="4041910" cy="3714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54496-35A3-41B4-8EFD-39669F907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1" t="18551" r="6630" b="20773"/>
          <a:stretch/>
        </p:blipFill>
        <p:spPr>
          <a:xfrm>
            <a:off x="4227442" y="2152968"/>
            <a:ext cx="3829884" cy="4590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B79105-3F68-41BE-8057-70A4EF346C90}"/>
              </a:ext>
            </a:extLst>
          </p:cNvPr>
          <p:cNvSpPr txBox="1"/>
          <p:nvPr/>
        </p:nvSpPr>
        <p:spPr>
          <a:xfrm>
            <a:off x="5592417" y="543339"/>
            <a:ext cx="14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Tower Pattern</a:t>
            </a:r>
          </a:p>
        </p:txBody>
      </p:sp>
    </p:spTree>
    <p:extLst>
      <p:ext uri="{BB962C8B-B14F-4D97-AF65-F5344CB8AC3E}">
        <p14:creationId xmlns:p14="http://schemas.microsoft.com/office/powerpoint/2010/main" val="271960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351F6-9652-4DF0-B2AD-4AF0CECBF90B}"/>
              </a:ext>
            </a:extLst>
          </p:cNvPr>
          <p:cNvSpPr txBox="1"/>
          <p:nvPr/>
        </p:nvSpPr>
        <p:spPr>
          <a:xfrm>
            <a:off x="4490432" y="2862469"/>
            <a:ext cx="3211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00B0F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326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8AB7-BFCA-4353-8D9C-E842D5C9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444" y="2766218"/>
            <a:ext cx="8093765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lgerian" panose="04020705040A02060702" pitchFamily="82" charset="0"/>
              </a:rPr>
              <a:t>HOW MOBILE TOWER WORKS</a:t>
            </a:r>
            <a:endParaRPr lang="en-IN" b="1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88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phone symbol png">
            <a:extLst>
              <a:ext uri="{FF2B5EF4-FFF2-40B4-BE49-F238E27FC236}">
                <a16:creationId xmlns:a16="http://schemas.microsoft.com/office/drawing/2014/main" id="{A36571B8-8826-44A0-A44F-84D45A19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14" y="521615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0CB1F1-715C-4F39-8EB5-DA9E7A03511C}"/>
              </a:ext>
            </a:extLst>
          </p:cNvPr>
          <p:cNvGrpSpPr/>
          <p:nvPr/>
        </p:nvGrpSpPr>
        <p:grpSpPr>
          <a:xfrm>
            <a:off x="2189901" y="2550885"/>
            <a:ext cx="2239618" cy="3411386"/>
            <a:chOff x="3591339" y="767269"/>
            <a:chExt cx="3869635" cy="51564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56419-35DC-4EFC-8FD2-589802DC7C8D}"/>
                </a:ext>
              </a:extLst>
            </p:cNvPr>
            <p:cNvGrpSpPr/>
            <p:nvPr/>
          </p:nvGrpSpPr>
          <p:grpSpPr>
            <a:xfrm>
              <a:off x="3591339" y="1497495"/>
              <a:ext cx="3869635" cy="4426225"/>
              <a:chOff x="3750365" y="715617"/>
              <a:chExt cx="2915478" cy="455874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941D5DD-9C91-42F8-9326-5399E7E3B04A}"/>
                  </a:ext>
                </a:extLst>
              </p:cNvPr>
              <p:cNvCxnSpPr/>
              <p:nvPr/>
            </p:nvCxnSpPr>
            <p:spPr>
              <a:xfrm flipH="1">
                <a:off x="3750365" y="1258957"/>
                <a:ext cx="1338470" cy="401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06F12F7-8A5F-400E-BE6B-D41547A87948}"/>
                  </a:ext>
                </a:extLst>
              </p:cNvPr>
              <p:cNvCxnSpPr/>
              <p:nvPr/>
            </p:nvCxnSpPr>
            <p:spPr>
              <a:xfrm>
                <a:off x="5088835" y="1245704"/>
                <a:ext cx="1577008" cy="386963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93F7E80-1B8B-4798-8BC9-06BD01CD2A7E}"/>
                  </a:ext>
                </a:extLst>
              </p:cNvPr>
              <p:cNvCxnSpPr/>
              <p:nvPr/>
            </p:nvCxnSpPr>
            <p:spPr>
              <a:xfrm flipH="1">
                <a:off x="4625009" y="2199861"/>
                <a:ext cx="848139" cy="53008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BCF48AE-F356-4D29-BFB3-21A633EE4F7A}"/>
                  </a:ext>
                </a:extLst>
              </p:cNvPr>
              <p:cNvCxnSpPr/>
              <p:nvPr/>
            </p:nvCxnSpPr>
            <p:spPr>
              <a:xfrm>
                <a:off x="4625009" y="2729948"/>
                <a:ext cx="1272208" cy="47707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FBA79D-F229-49C7-B3C5-D46F025EC895}"/>
                  </a:ext>
                </a:extLst>
              </p:cNvPr>
              <p:cNvCxnSpPr/>
              <p:nvPr/>
            </p:nvCxnSpPr>
            <p:spPr>
              <a:xfrm flipH="1">
                <a:off x="4267200" y="3180522"/>
                <a:ext cx="1656522" cy="67586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AD611CC-3C09-4697-BA58-E75ABB784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0696" y="3856383"/>
                <a:ext cx="2173356" cy="7023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E38F8D8-A103-41CB-8BE6-B9A4F9DD869B}"/>
                  </a:ext>
                </a:extLst>
              </p:cNvPr>
              <p:cNvCxnSpPr/>
              <p:nvPr/>
            </p:nvCxnSpPr>
            <p:spPr>
              <a:xfrm>
                <a:off x="4823791" y="2199861"/>
                <a:ext cx="861392" cy="41081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77823D3-8C10-4839-91A2-EFA2729B007D}"/>
                  </a:ext>
                </a:extLst>
              </p:cNvPr>
              <p:cNvCxnSpPr/>
              <p:nvPr/>
            </p:nvCxnSpPr>
            <p:spPr>
              <a:xfrm flipH="1">
                <a:off x="4452730" y="2637183"/>
                <a:ext cx="1232453" cy="56984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558B80C-ABDF-4646-9560-9D236A5DC5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226" y="3207026"/>
                <a:ext cx="1775791" cy="74212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71A7E83-ABA1-4E99-B196-5BCB09264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88904" y="3949148"/>
                <a:ext cx="2213113" cy="6096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444E4CA-08FC-4591-85A8-85854DF26777}"/>
                  </a:ext>
                </a:extLst>
              </p:cNvPr>
              <p:cNvSpPr/>
              <p:nvPr/>
            </p:nvSpPr>
            <p:spPr>
              <a:xfrm>
                <a:off x="4823791" y="715617"/>
                <a:ext cx="530088" cy="5433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2D7E109-286E-4F3A-AF3D-A7F570D68526}"/>
                </a:ext>
              </a:extLst>
            </p:cNvPr>
            <p:cNvGrpSpPr/>
            <p:nvPr/>
          </p:nvGrpSpPr>
          <p:grpSpPr>
            <a:xfrm>
              <a:off x="4686098" y="927276"/>
              <a:ext cx="1715298" cy="1757743"/>
              <a:chOff x="4686098" y="927276"/>
              <a:chExt cx="1715298" cy="1757743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EE9F4483-6DDE-4FBF-B52F-3BAC420E941B}"/>
                  </a:ext>
                </a:extLst>
              </p:cNvPr>
              <p:cNvSpPr/>
              <p:nvPr/>
            </p:nvSpPr>
            <p:spPr>
              <a:xfrm rot="2552012">
                <a:off x="5194982" y="1345661"/>
                <a:ext cx="697528" cy="836762"/>
              </a:xfrm>
              <a:prstGeom prst="arc">
                <a:avLst>
                  <a:gd name="adj1" fmla="val 15207503"/>
                  <a:gd name="adj2" fmla="val 0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3A4385A9-9E78-422E-A3E8-ED401E91BCE7}"/>
                  </a:ext>
                </a:extLst>
              </p:cNvPr>
              <p:cNvSpPr/>
              <p:nvPr/>
            </p:nvSpPr>
            <p:spPr>
              <a:xfrm rot="2552012">
                <a:off x="4740130" y="1056928"/>
                <a:ext cx="1462032" cy="1431160"/>
              </a:xfrm>
              <a:prstGeom prst="arc">
                <a:avLst>
                  <a:gd name="adj1" fmla="val 15207503"/>
                  <a:gd name="adj2" fmla="val 563415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16CA8537-5B29-4057-BAD3-C283D916C916}"/>
                  </a:ext>
                </a:extLst>
              </p:cNvPr>
              <p:cNvSpPr/>
              <p:nvPr/>
            </p:nvSpPr>
            <p:spPr>
              <a:xfrm rot="2552012">
                <a:off x="4686098" y="927276"/>
                <a:ext cx="1715298" cy="1757743"/>
              </a:xfrm>
              <a:prstGeom prst="arc">
                <a:avLst>
                  <a:gd name="adj1" fmla="val 15207503"/>
                  <a:gd name="adj2" fmla="val 0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054597-5CA7-420E-83A4-5003AD482517}"/>
                </a:ext>
              </a:extLst>
            </p:cNvPr>
            <p:cNvGrpSpPr/>
            <p:nvPr/>
          </p:nvGrpSpPr>
          <p:grpSpPr>
            <a:xfrm rot="10969137">
              <a:off x="4400287" y="767269"/>
              <a:ext cx="1715298" cy="1757743"/>
              <a:chOff x="4686098" y="927276"/>
              <a:chExt cx="1715298" cy="1757743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855FD801-5701-4197-A716-06DEDABC3B65}"/>
                  </a:ext>
                </a:extLst>
              </p:cNvPr>
              <p:cNvSpPr/>
              <p:nvPr/>
            </p:nvSpPr>
            <p:spPr>
              <a:xfrm rot="2552012">
                <a:off x="5194982" y="1345661"/>
                <a:ext cx="697528" cy="836762"/>
              </a:xfrm>
              <a:prstGeom prst="arc">
                <a:avLst>
                  <a:gd name="adj1" fmla="val 15207503"/>
                  <a:gd name="adj2" fmla="val 0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5F29F7E7-D739-4C66-AE22-E1E47AAF9D5A}"/>
                  </a:ext>
                </a:extLst>
              </p:cNvPr>
              <p:cNvSpPr/>
              <p:nvPr/>
            </p:nvSpPr>
            <p:spPr>
              <a:xfrm rot="2552012">
                <a:off x="4740130" y="1056928"/>
                <a:ext cx="1462032" cy="1431160"/>
              </a:xfrm>
              <a:prstGeom prst="arc">
                <a:avLst>
                  <a:gd name="adj1" fmla="val 15207503"/>
                  <a:gd name="adj2" fmla="val 563415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C2482BC8-1D18-4AB8-9242-ECC3B9DEDD58}"/>
                  </a:ext>
                </a:extLst>
              </p:cNvPr>
              <p:cNvSpPr/>
              <p:nvPr/>
            </p:nvSpPr>
            <p:spPr>
              <a:xfrm rot="2552012">
                <a:off x="4686098" y="927276"/>
                <a:ext cx="1715298" cy="1757743"/>
              </a:xfrm>
              <a:prstGeom prst="arc">
                <a:avLst>
                  <a:gd name="adj1" fmla="val 15207503"/>
                  <a:gd name="adj2" fmla="val 0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91610F-C069-4F61-8682-00D1D232A17D}"/>
              </a:ext>
            </a:extLst>
          </p:cNvPr>
          <p:cNvGrpSpPr/>
          <p:nvPr/>
        </p:nvGrpSpPr>
        <p:grpSpPr>
          <a:xfrm>
            <a:off x="8449094" y="2520707"/>
            <a:ext cx="2239618" cy="3411386"/>
            <a:chOff x="3591339" y="767269"/>
            <a:chExt cx="3869635" cy="51564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2F55960-A6DD-4ACE-B4F4-8C789E431837}"/>
                </a:ext>
              </a:extLst>
            </p:cNvPr>
            <p:cNvGrpSpPr/>
            <p:nvPr/>
          </p:nvGrpSpPr>
          <p:grpSpPr>
            <a:xfrm>
              <a:off x="3591339" y="1497495"/>
              <a:ext cx="3869635" cy="4426225"/>
              <a:chOff x="3750365" y="715617"/>
              <a:chExt cx="2915478" cy="455874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6479475-B8CF-44A5-9132-0E99DDA30260}"/>
                  </a:ext>
                </a:extLst>
              </p:cNvPr>
              <p:cNvCxnSpPr/>
              <p:nvPr/>
            </p:nvCxnSpPr>
            <p:spPr>
              <a:xfrm flipH="1">
                <a:off x="3750365" y="1258957"/>
                <a:ext cx="1338470" cy="401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D56C916-9441-4C36-87D2-BE138A3EBE5E}"/>
                  </a:ext>
                </a:extLst>
              </p:cNvPr>
              <p:cNvCxnSpPr/>
              <p:nvPr/>
            </p:nvCxnSpPr>
            <p:spPr>
              <a:xfrm>
                <a:off x="5088835" y="1245704"/>
                <a:ext cx="1577008" cy="386963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501A4FE-0DF1-4B08-8450-EFC5D172EE4C}"/>
                  </a:ext>
                </a:extLst>
              </p:cNvPr>
              <p:cNvCxnSpPr/>
              <p:nvPr/>
            </p:nvCxnSpPr>
            <p:spPr>
              <a:xfrm flipH="1">
                <a:off x="4625009" y="2199861"/>
                <a:ext cx="848139" cy="53008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5CD895C-0EB3-49B1-B603-AEEC2FA23ECE}"/>
                  </a:ext>
                </a:extLst>
              </p:cNvPr>
              <p:cNvCxnSpPr/>
              <p:nvPr/>
            </p:nvCxnSpPr>
            <p:spPr>
              <a:xfrm>
                <a:off x="4625009" y="2729948"/>
                <a:ext cx="1272208" cy="47707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4E3C469-9C10-444D-8D3E-18C667967CC7}"/>
                  </a:ext>
                </a:extLst>
              </p:cNvPr>
              <p:cNvCxnSpPr/>
              <p:nvPr/>
            </p:nvCxnSpPr>
            <p:spPr>
              <a:xfrm flipH="1">
                <a:off x="4267200" y="3180522"/>
                <a:ext cx="1656522" cy="67586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8E98F3E-6F4C-4655-856C-EA88F7378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0696" y="3856383"/>
                <a:ext cx="2173356" cy="7023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D8CCF62-9776-48D8-BE00-C4520B234FBC}"/>
                  </a:ext>
                </a:extLst>
              </p:cNvPr>
              <p:cNvCxnSpPr/>
              <p:nvPr/>
            </p:nvCxnSpPr>
            <p:spPr>
              <a:xfrm>
                <a:off x="4823791" y="2199861"/>
                <a:ext cx="861392" cy="41081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42095A0-B2B5-4767-834A-6FA1F40FBD39}"/>
                  </a:ext>
                </a:extLst>
              </p:cNvPr>
              <p:cNvCxnSpPr/>
              <p:nvPr/>
            </p:nvCxnSpPr>
            <p:spPr>
              <a:xfrm flipH="1">
                <a:off x="4452730" y="2637183"/>
                <a:ext cx="1232453" cy="56984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9E94AA2-E635-4E9E-8016-B04978FB6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226" y="3207026"/>
                <a:ext cx="1775791" cy="74212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96FA8D9-42A3-4B1A-B219-2B7632CA1F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88904" y="3949148"/>
                <a:ext cx="2213113" cy="6096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C44B72E-59C0-4D6C-BB4B-96A0682D7AB8}"/>
                  </a:ext>
                </a:extLst>
              </p:cNvPr>
              <p:cNvSpPr/>
              <p:nvPr/>
            </p:nvSpPr>
            <p:spPr>
              <a:xfrm>
                <a:off x="4823791" y="715617"/>
                <a:ext cx="530088" cy="5433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C7EF82-1589-4F87-A483-6F9C4D31AD8A}"/>
                </a:ext>
              </a:extLst>
            </p:cNvPr>
            <p:cNvGrpSpPr/>
            <p:nvPr/>
          </p:nvGrpSpPr>
          <p:grpSpPr>
            <a:xfrm>
              <a:off x="4686098" y="927276"/>
              <a:ext cx="1715298" cy="1757743"/>
              <a:chOff x="4686098" y="927276"/>
              <a:chExt cx="1715298" cy="1757743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F453B8E-3152-4A74-BA02-589D56352AD2}"/>
                  </a:ext>
                </a:extLst>
              </p:cNvPr>
              <p:cNvSpPr/>
              <p:nvPr/>
            </p:nvSpPr>
            <p:spPr>
              <a:xfrm rot="2552012">
                <a:off x="5194982" y="1345661"/>
                <a:ext cx="697528" cy="836762"/>
              </a:xfrm>
              <a:prstGeom prst="arc">
                <a:avLst>
                  <a:gd name="adj1" fmla="val 15207503"/>
                  <a:gd name="adj2" fmla="val 0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0667AA1F-EF36-4CDB-8B3F-CB73D57B744C}"/>
                  </a:ext>
                </a:extLst>
              </p:cNvPr>
              <p:cNvSpPr/>
              <p:nvPr/>
            </p:nvSpPr>
            <p:spPr>
              <a:xfrm rot="2552012">
                <a:off x="4740130" y="1056928"/>
                <a:ext cx="1462032" cy="1431160"/>
              </a:xfrm>
              <a:prstGeom prst="arc">
                <a:avLst>
                  <a:gd name="adj1" fmla="val 15207503"/>
                  <a:gd name="adj2" fmla="val 563415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A3088503-38C6-4DE5-B7A0-098DAEFFA8E0}"/>
                  </a:ext>
                </a:extLst>
              </p:cNvPr>
              <p:cNvSpPr/>
              <p:nvPr/>
            </p:nvSpPr>
            <p:spPr>
              <a:xfrm rot="2552012">
                <a:off x="4686098" y="927276"/>
                <a:ext cx="1715298" cy="1757743"/>
              </a:xfrm>
              <a:prstGeom prst="arc">
                <a:avLst>
                  <a:gd name="adj1" fmla="val 15207503"/>
                  <a:gd name="adj2" fmla="val 0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D643F03-4107-437B-9E3C-EE4295D520B9}"/>
                </a:ext>
              </a:extLst>
            </p:cNvPr>
            <p:cNvGrpSpPr/>
            <p:nvPr/>
          </p:nvGrpSpPr>
          <p:grpSpPr>
            <a:xfrm rot="10969137">
              <a:off x="4400287" y="767269"/>
              <a:ext cx="1715298" cy="1757743"/>
              <a:chOff x="4686098" y="927276"/>
              <a:chExt cx="1715298" cy="1757743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E6917097-F7A6-469E-9707-60A32A7824D5}"/>
                  </a:ext>
                </a:extLst>
              </p:cNvPr>
              <p:cNvSpPr/>
              <p:nvPr/>
            </p:nvSpPr>
            <p:spPr>
              <a:xfrm rot="2552012">
                <a:off x="5194982" y="1345661"/>
                <a:ext cx="697528" cy="836762"/>
              </a:xfrm>
              <a:prstGeom prst="arc">
                <a:avLst>
                  <a:gd name="adj1" fmla="val 15207503"/>
                  <a:gd name="adj2" fmla="val 0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2576125C-866C-4902-8978-9CCF97013E7C}"/>
                  </a:ext>
                </a:extLst>
              </p:cNvPr>
              <p:cNvSpPr/>
              <p:nvPr/>
            </p:nvSpPr>
            <p:spPr>
              <a:xfrm rot="2552012">
                <a:off x="4740130" y="1056928"/>
                <a:ext cx="1462032" cy="1431160"/>
              </a:xfrm>
              <a:prstGeom prst="arc">
                <a:avLst>
                  <a:gd name="adj1" fmla="val 15207503"/>
                  <a:gd name="adj2" fmla="val 563415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A652CAAC-AF45-48BC-9C45-61531E36F020}"/>
                  </a:ext>
                </a:extLst>
              </p:cNvPr>
              <p:cNvSpPr/>
              <p:nvPr/>
            </p:nvSpPr>
            <p:spPr>
              <a:xfrm rot="2552012">
                <a:off x="4686098" y="927276"/>
                <a:ext cx="1715298" cy="1757743"/>
              </a:xfrm>
              <a:prstGeom prst="arc">
                <a:avLst>
                  <a:gd name="adj1" fmla="val 15207503"/>
                  <a:gd name="adj2" fmla="val 0"/>
                </a:avLst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pic>
        <p:nvPicPr>
          <p:cNvPr id="48" name="Picture 2" descr="Image result for phone symbol png">
            <a:extLst>
              <a:ext uri="{FF2B5EF4-FFF2-40B4-BE49-F238E27FC236}">
                <a16:creationId xmlns:a16="http://schemas.microsoft.com/office/drawing/2014/main" id="{2BE85A22-0D02-4B52-A7D2-4B65166E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038" y="5232970"/>
            <a:ext cx="749962" cy="88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satelite symbol png">
            <a:extLst>
              <a:ext uri="{FF2B5EF4-FFF2-40B4-BE49-F238E27FC236}">
                <a16:creationId xmlns:a16="http://schemas.microsoft.com/office/drawing/2014/main" id="{665B2C6B-8FA8-4E55-BF3F-C031A106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201" y="0"/>
            <a:ext cx="1858974" cy="147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F2BAEFB-89B5-4288-825A-D65802070360}"/>
              </a:ext>
            </a:extLst>
          </p:cNvPr>
          <p:cNvCxnSpPr/>
          <p:nvPr/>
        </p:nvCxnSpPr>
        <p:spPr>
          <a:xfrm flipV="1">
            <a:off x="649357" y="3853945"/>
            <a:ext cx="1935051" cy="122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F8BDC4A-D7B0-41F2-92F1-666A573A3D5E}"/>
              </a:ext>
            </a:extLst>
          </p:cNvPr>
          <p:cNvCxnSpPr/>
          <p:nvPr/>
        </p:nvCxnSpPr>
        <p:spPr>
          <a:xfrm flipV="1">
            <a:off x="3767813" y="1630017"/>
            <a:ext cx="1890865" cy="213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4D31D-6C5D-4020-B451-6C9244643F92}"/>
              </a:ext>
            </a:extLst>
          </p:cNvPr>
          <p:cNvCxnSpPr/>
          <p:nvPr/>
        </p:nvCxnSpPr>
        <p:spPr>
          <a:xfrm>
            <a:off x="5965699" y="1480464"/>
            <a:ext cx="2824814" cy="176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5105742-435E-4A87-91BC-30D168F81A2E}"/>
              </a:ext>
            </a:extLst>
          </p:cNvPr>
          <p:cNvCxnSpPr/>
          <p:nvPr/>
        </p:nvCxnSpPr>
        <p:spPr>
          <a:xfrm>
            <a:off x="9935386" y="3743102"/>
            <a:ext cx="1503529" cy="150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&quot;Not Allowed&quot; Symbol 65">
            <a:extLst>
              <a:ext uri="{FF2B5EF4-FFF2-40B4-BE49-F238E27FC236}">
                <a16:creationId xmlns:a16="http://schemas.microsoft.com/office/drawing/2014/main" id="{0049115A-0457-40AF-A9CA-6CBB33728B5A}"/>
              </a:ext>
            </a:extLst>
          </p:cNvPr>
          <p:cNvSpPr/>
          <p:nvPr/>
        </p:nvSpPr>
        <p:spPr>
          <a:xfrm>
            <a:off x="951034" y="139148"/>
            <a:ext cx="9734555" cy="6579704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2CD9-CB6F-4A5A-B7DA-68C2C463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Mobile Generation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D7F022-9A11-48F9-91B8-69A473C99EF4}"/>
              </a:ext>
            </a:extLst>
          </p:cNvPr>
          <p:cNvCxnSpPr/>
          <p:nvPr/>
        </p:nvCxnSpPr>
        <p:spPr>
          <a:xfrm>
            <a:off x="1812392" y="3829811"/>
            <a:ext cx="203450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C08053-9928-457C-9508-E8F3D8DB2547}"/>
              </a:ext>
            </a:extLst>
          </p:cNvPr>
          <p:cNvGrpSpPr/>
          <p:nvPr/>
        </p:nvGrpSpPr>
        <p:grpSpPr>
          <a:xfrm>
            <a:off x="1520846" y="3690663"/>
            <a:ext cx="291546" cy="278296"/>
            <a:chOff x="2478157" y="2478157"/>
            <a:chExt cx="1179443" cy="11396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162D25-4651-4A44-A278-2F03E6A0C081}"/>
                </a:ext>
              </a:extLst>
            </p:cNvPr>
            <p:cNvSpPr/>
            <p:nvPr/>
          </p:nvSpPr>
          <p:spPr>
            <a:xfrm>
              <a:off x="2478157" y="2478157"/>
              <a:ext cx="1179443" cy="11396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11AB8A-33D7-41B9-A564-9DE87818DBE0}"/>
                </a:ext>
              </a:extLst>
            </p:cNvPr>
            <p:cNvSpPr/>
            <p:nvPr/>
          </p:nvSpPr>
          <p:spPr>
            <a:xfrm>
              <a:off x="2667000" y="2640496"/>
              <a:ext cx="801756" cy="8150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CE2795-4E2B-436D-B3B9-EC868FF9941E}"/>
              </a:ext>
            </a:extLst>
          </p:cNvPr>
          <p:cNvCxnSpPr/>
          <p:nvPr/>
        </p:nvCxnSpPr>
        <p:spPr>
          <a:xfrm>
            <a:off x="4138444" y="3829811"/>
            <a:ext cx="203450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A0E25FA-AC99-46BE-9AC7-D321703E7AA5}"/>
              </a:ext>
            </a:extLst>
          </p:cNvPr>
          <p:cNvGrpSpPr/>
          <p:nvPr/>
        </p:nvGrpSpPr>
        <p:grpSpPr>
          <a:xfrm>
            <a:off x="3846898" y="3690663"/>
            <a:ext cx="291546" cy="278296"/>
            <a:chOff x="2478157" y="2478157"/>
            <a:chExt cx="1179443" cy="11396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A62D4A-CADA-4C4B-9878-0CFF6AB02781}"/>
                </a:ext>
              </a:extLst>
            </p:cNvPr>
            <p:cNvSpPr/>
            <p:nvPr/>
          </p:nvSpPr>
          <p:spPr>
            <a:xfrm>
              <a:off x="2478157" y="2478157"/>
              <a:ext cx="1179443" cy="11396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7C0E8A-0A6A-418C-8845-B68FF06A4006}"/>
                </a:ext>
              </a:extLst>
            </p:cNvPr>
            <p:cNvSpPr/>
            <p:nvPr/>
          </p:nvSpPr>
          <p:spPr>
            <a:xfrm>
              <a:off x="2667000" y="2640496"/>
              <a:ext cx="801756" cy="81500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52D5D0-3F38-45F8-B250-9B6E6991B367}"/>
              </a:ext>
            </a:extLst>
          </p:cNvPr>
          <p:cNvCxnSpPr/>
          <p:nvPr/>
        </p:nvCxnSpPr>
        <p:spPr>
          <a:xfrm>
            <a:off x="6172950" y="3829811"/>
            <a:ext cx="203450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22B72-282B-4E0F-B314-062CB92FA986}"/>
              </a:ext>
            </a:extLst>
          </p:cNvPr>
          <p:cNvGrpSpPr/>
          <p:nvPr/>
        </p:nvGrpSpPr>
        <p:grpSpPr>
          <a:xfrm>
            <a:off x="5881404" y="3690663"/>
            <a:ext cx="291546" cy="278296"/>
            <a:chOff x="2478157" y="2478157"/>
            <a:chExt cx="1179443" cy="11396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C57D821-8BAF-4C13-A65D-102A2855218D}"/>
                </a:ext>
              </a:extLst>
            </p:cNvPr>
            <p:cNvSpPr/>
            <p:nvPr/>
          </p:nvSpPr>
          <p:spPr>
            <a:xfrm>
              <a:off x="2478157" y="2478157"/>
              <a:ext cx="1179443" cy="11396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CA12B85-3AD9-482F-A88C-5D5006390A9B}"/>
                </a:ext>
              </a:extLst>
            </p:cNvPr>
            <p:cNvSpPr/>
            <p:nvPr/>
          </p:nvSpPr>
          <p:spPr>
            <a:xfrm>
              <a:off x="2667000" y="2640496"/>
              <a:ext cx="801756" cy="81500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D36662-4725-4626-9395-FA5622BD77D9}"/>
              </a:ext>
            </a:extLst>
          </p:cNvPr>
          <p:cNvCxnSpPr/>
          <p:nvPr/>
        </p:nvCxnSpPr>
        <p:spPr>
          <a:xfrm>
            <a:off x="8487733" y="3829811"/>
            <a:ext cx="203450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C6C67E-5378-4722-A0BC-424B3C898F05}"/>
              </a:ext>
            </a:extLst>
          </p:cNvPr>
          <p:cNvGrpSpPr/>
          <p:nvPr/>
        </p:nvGrpSpPr>
        <p:grpSpPr>
          <a:xfrm>
            <a:off x="8196187" y="3690663"/>
            <a:ext cx="291546" cy="278296"/>
            <a:chOff x="2478157" y="2478157"/>
            <a:chExt cx="1179443" cy="113968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FF6149-3439-4553-BB97-AF0328B645C0}"/>
                </a:ext>
              </a:extLst>
            </p:cNvPr>
            <p:cNvSpPr/>
            <p:nvPr/>
          </p:nvSpPr>
          <p:spPr>
            <a:xfrm>
              <a:off x="2478157" y="2478157"/>
              <a:ext cx="1179443" cy="11396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7B47BA-0196-4174-8B6F-B3818C3D8B70}"/>
                </a:ext>
              </a:extLst>
            </p:cNvPr>
            <p:cNvSpPr/>
            <p:nvPr/>
          </p:nvSpPr>
          <p:spPr>
            <a:xfrm>
              <a:off x="2667000" y="2640496"/>
              <a:ext cx="801756" cy="81500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27DC5-3DA5-41B5-BBDA-C9511A7F006A}"/>
              </a:ext>
            </a:extLst>
          </p:cNvPr>
          <p:cNvGrpSpPr/>
          <p:nvPr/>
        </p:nvGrpSpPr>
        <p:grpSpPr>
          <a:xfrm>
            <a:off x="10430661" y="3690663"/>
            <a:ext cx="291546" cy="278296"/>
            <a:chOff x="2478157" y="2478157"/>
            <a:chExt cx="1179443" cy="11396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1682E3C-0A2F-47DE-AF50-4DE971B1B343}"/>
                </a:ext>
              </a:extLst>
            </p:cNvPr>
            <p:cNvSpPr/>
            <p:nvPr/>
          </p:nvSpPr>
          <p:spPr>
            <a:xfrm>
              <a:off x="2478157" y="2478157"/>
              <a:ext cx="1179443" cy="11396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854DCA-B5FD-45DB-B711-8DC057DB9670}"/>
                </a:ext>
              </a:extLst>
            </p:cNvPr>
            <p:cNvSpPr/>
            <p:nvPr/>
          </p:nvSpPr>
          <p:spPr>
            <a:xfrm>
              <a:off x="2667000" y="2640496"/>
              <a:ext cx="801756" cy="81500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6E0B87-89B9-4C9F-9CD6-210CA43B9CFD}"/>
              </a:ext>
            </a:extLst>
          </p:cNvPr>
          <p:cNvGrpSpPr/>
          <p:nvPr/>
        </p:nvGrpSpPr>
        <p:grpSpPr>
          <a:xfrm>
            <a:off x="955434" y="1633735"/>
            <a:ext cx="1451396" cy="1451396"/>
            <a:chOff x="1129606" y="1677029"/>
            <a:chExt cx="1451396" cy="14513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62A3F0-BE71-485B-84F6-14907CF8A509}"/>
                </a:ext>
              </a:extLst>
            </p:cNvPr>
            <p:cNvGrpSpPr/>
            <p:nvPr/>
          </p:nvGrpSpPr>
          <p:grpSpPr>
            <a:xfrm>
              <a:off x="1129606" y="1677029"/>
              <a:ext cx="1451396" cy="1451396"/>
              <a:chOff x="1115092" y="1677029"/>
              <a:chExt cx="1451396" cy="1451396"/>
            </a:xfrm>
          </p:grpSpPr>
          <p:sp>
            <p:nvSpPr>
              <p:cNvPr id="26" name="Teardrop 25">
                <a:extLst>
                  <a:ext uri="{FF2B5EF4-FFF2-40B4-BE49-F238E27FC236}">
                    <a16:creationId xmlns:a16="http://schemas.microsoft.com/office/drawing/2014/main" id="{70B40A74-C9A7-4CB1-8446-D40FD5B412F9}"/>
                  </a:ext>
                </a:extLst>
              </p:cNvPr>
              <p:cNvSpPr/>
              <p:nvPr/>
            </p:nvSpPr>
            <p:spPr>
              <a:xfrm rot="8120105">
                <a:off x="1115092" y="1677029"/>
                <a:ext cx="1451396" cy="1451396"/>
              </a:xfrm>
              <a:prstGeom prst="teardrop">
                <a:avLst>
                  <a:gd name="adj" fmla="val 12515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9AEE1FE-FD67-4E78-81AD-220243C89118}"/>
                  </a:ext>
                </a:extLst>
              </p:cNvPr>
              <p:cNvSpPr/>
              <p:nvPr/>
            </p:nvSpPr>
            <p:spPr>
              <a:xfrm>
                <a:off x="1260219" y="1839767"/>
                <a:ext cx="1161142" cy="1161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FB2CFE-916F-4BAB-AFE9-D592325BB22D}"/>
                </a:ext>
              </a:extLst>
            </p:cNvPr>
            <p:cNvSpPr txBox="1"/>
            <p:nvPr/>
          </p:nvSpPr>
          <p:spPr>
            <a:xfrm flipH="1">
              <a:off x="1443997" y="2127950"/>
              <a:ext cx="8226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latin typeface="Arial Black" panose="020B0A04020102020204" pitchFamily="34" charset="0"/>
                </a:rPr>
                <a:t>1G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BA07E2-0E58-4DBA-998F-43B8884ED975}"/>
              </a:ext>
            </a:extLst>
          </p:cNvPr>
          <p:cNvGrpSpPr/>
          <p:nvPr/>
        </p:nvGrpSpPr>
        <p:grpSpPr>
          <a:xfrm>
            <a:off x="3274356" y="1633735"/>
            <a:ext cx="1451396" cy="1451396"/>
            <a:chOff x="3448528" y="1677029"/>
            <a:chExt cx="1451396" cy="145139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6E28AAC-83F6-4B0E-9A90-41F64B95EB87}"/>
                </a:ext>
              </a:extLst>
            </p:cNvPr>
            <p:cNvGrpSpPr/>
            <p:nvPr/>
          </p:nvGrpSpPr>
          <p:grpSpPr>
            <a:xfrm>
              <a:off x="3448528" y="1677029"/>
              <a:ext cx="1451396" cy="1451396"/>
              <a:chOff x="1115092" y="1677029"/>
              <a:chExt cx="1451396" cy="1451396"/>
            </a:xfrm>
          </p:grpSpPr>
          <p:sp>
            <p:nvSpPr>
              <p:cNvPr id="31" name="Teardrop 30">
                <a:extLst>
                  <a:ext uri="{FF2B5EF4-FFF2-40B4-BE49-F238E27FC236}">
                    <a16:creationId xmlns:a16="http://schemas.microsoft.com/office/drawing/2014/main" id="{5E47A111-5671-4CEA-82AD-AD2F40EEA2BF}"/>
                  </a:ext>
                </a:extLst>
              </p:cNvPr>
              <p:cNvSpPr/>
              <p:nvPr/>
            </p:nvSpPr>
            <p:spPr>
              <a:xfrm rot="8120105">
                <a:off x="1115092" y="1677029"/>
                <a:ext cx="1451396" cy="1451396"/>
              </a:xfrm>
              <a:prstGeom prst="teardrop">
                <a:avLst>
                  <a:gd name="adj" fmla="val 12515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2D05242-ECEF-43F1-B8D3-211057AA4705}"/>
                  </a:ext>
                </a:extLst>
              </p:cNvPr>
              <p:cNvSpPr/>
              <p:nvPr/>
            </p:nvSpPr>
            <p:spPr>
              <a:xfrm>
                <a:off x="1260219" y="1839767"/>
                <a:ext cx="1161142" cy="1161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9AAB8B-2831-4E3F-A855-F4AAA31866FE}"/>
                </a:ext>
              </a:extLst>
            </p:cNvPr>
            <p:cNvSpPr txBox="1"/>
            <p:nvPr/>
          </p:nvSpPr>
          <p:spPr>
            <a:xfrm flipH="1">
              <a:off x="3807011" y="2127950"/>
              <a:ext cx="8226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latin typeface="Arial Black" panose="020B0A04020102020204" pitchFamily="34" charset="0"/>
                </a:rPr>
                <a:t>2G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07D097-7629-4DBA-8EC2-947566906ACE}"/>
              </a:ext>
            </a:extLst>
          </p:cNvPr>
          <p:cNvGrpSpPr/>
          <p:nvPr/>
        </p:nvGrpSpPr>
        <p:grpSpPr>
          <a:xfrm>
            <a:off x="5308862" y="1633735"/>
            <a:ext cx="1451396" cy="1451396"/>
            <a:chOff x="5483034" y="1677029"/>
            <a:chExt cx="1451396" cy="14513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E9FC10-BBC4-407A-90A6-3BA04D0A2382}"/>
                </a:ext>
              </a:extLst>
            </p:cNvPr>
            <p:cNvGrpSpPr/>
            <p:nvPr/>
          </p:nvGrpSpPr>
          <p:grpSpPr>
            <a:xfrm>
              <a:off x="5483034" y="1677029"/>
              <a:ext cx="1451396" cy="1451396"/>
              <a:chOff x="1115092" y="1677029"/>
              <a:chExt cx="1451396" cy="1451396"/>
            </a:xfrm>
          </p:grpSpPr>
          <p:sp>
            <p:nvSpPr>
              <p:cNvPr id="36" name="Teardrop 35">
                <a:extLst>
                  <a:ext uri="{FF2B5EF4-FFF2-40B4-BE49-F238E27FC236}">
                    <a16:creationId xmlns:a16="http://schemas.microsoft.com/office/drawing/2014/main" id="{AB108938-F04E-4667-9C3E-AA36A5DA9F4F}"/>
                  </a:ext>
                </a:extLst>
              </p:cNvPr>
              <p:cNvSpPr/>
              <p:nvPr/>
            </p:nvSpPr>
            <p:spPr>
              <a:xfrm rot="8120105">
                <a:off x="1115092" y="1677029"/>
                <a:ext cx="1451396" cy="1451396"/>
              </a:xfrm>
              <a:prstGeom prst="teardrop">
                <a:avLst>
                  <a:gd name="adj" fmla="val 12515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3BFCF57-03B4-4AC4-962C-13B219EDA90C}"/>
                  </a:ext>
                </a:extLst>
              </p:cNvPr>
              <p:cNvSpPr/>
              <p:nvPr/>
            </p:nvSpPr>
            <p:spPr>
              <a:xfrm>
                <a:off x="1260219" y="1839767"/>
                <a:ext cx="1161142" cy="1161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3A2DBE-502A-4567-AFFB-5BC265C78915}"/>
                </a:ext>
              </a:extLst>
            </p:cNvPr>
            <p:cNvSpPr txBox="1"/>
            <p:nvPr/>
          </p:nvSpPr>
          <p:spPr>
            <a:xfrm flipH="1">
              <a:off x="5806447" y="2127950"/>
              <a:ext cx="8226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latin typeface="Arial Black" panose="020B0A04020102020204" pitchFamily="34" charset="0"/>
                </a:rPr>
                <a:t>3G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E4454-7C86-4839-BF21-DAA5887AE942}"/>
              </a:ext>
            </a:extLst>
          </p:cNvPr>
          <p:cNvGrpSpPr/>
          <p:nvPr/>
        </p:nvGrpSpPr>
        <p:grpSpPr>
          <a:xfrm>
            <a:off x="7638159" y="1633735"/>
            <a:ext cx="1451396" cy="1451396"/>
            <a:chOff x="7812331" y="1677029"/>
            <a:chExt cx="1451396" cy="14513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85A8D3-EFA4-4268-A9D9-9C1214CDDF84}"/>
                </a:ext>
              </a:extLst>
            </p:cNvPr>
            <p:cNvGrpSpPr/>
            <p:nvPr/>
          </p:nvGrpSpPr>
          <p:grpSpPr>
            <a:xfrm>
              <a:off x="7812331" y="1677029"/>
              <a:ext cx="1451396" cy="1451396"/>
              <a:chOff x="1115092" y="1677029"/>
              <a:chExt cx="1451396" cy="1451396"/>
            </a:xfrm>
          </p:grpSpPr>
          <p:sp>
            <p:nvSpPr>
              <p:cNvPr id="41" name="Teardrop 40">
                <a:extLst>
                  <a:ext uri="{FF2B5EF4-FFF2-40B4-BE49-F238E27FC236}">
                    <a16:creationId xmlns:a16="http://schemas.microsoft.com/office/drawing/2014/main" id="{4B42D379-BBFC-4710-857E-CF959C1E48A5}"/>
                  </a:ext>
                </a:extLst>
              </p:cNvPr>
              <p:cNvSpPr/>
              <p:nvPr/>
            </p:nvSpPr>
            <p:spPr>
              <a:xfrm rot="8120105">
                <a:off x="1115092" y="1677029"/>
                <a:ext cx="1451396" cy="1451396"/>
              </a:xfrm>
              <a:prstGeom prst="teardrop">
                <a:avLst>
                  <a:gd name="adj" fmla="val 125158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8236867-4A0F-4B20-BD19-6ECB87CD3B47}"/>
                  </a:ext>
                </a:extLst>
              </p:cNvPr>
              <p:cNvSpPr/>
              <p:nvPr/>
            </p:nvSpPr>
            <p:spPr>
              <a:xfrm>
                <a:off x="1260219" y="1839767"/>
                <a:ext cx="1161142" cy="1161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FFB549-4218-46C7-812F-4F470782B50F}"/>
                </a:ext>
              </a:extLst>
            </p:cNvPr>
            <p:cNvSpPr txBox="1"/>
            <p:nvPr/>
          </p:nvSpPr>
          <p:spPr>
            <a:xfrm flipH="1">
              <a:off x="8144094" y="2127950"/>
              <a:ext cx="8226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latin typeface="Arial Black" panose="020B0A04020102020204" pitchFamily="34" charset="0"/>
                </a:rPr>
                <a:t>4G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6B2FB34-15C7-41ED-A06A-787336255ACD}"/>
              </a:ext>
            </a:extLst>
          </p:cNvPr>
          <p:cNvGrpSpPr/>
          <p:nvPr/>
        </p:nvGrpSpPr>
        <p:grpSpPr>
          <a:xfrm>
            <a:off x="9860480" y="1633735"/>
            <a:ext cx="1451396" cy="1451396"/>
            <a:chOff x="10034652" y="1677029"/>
            <a:chExt cx="1451396" cy="145139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05263F-886D-4669-A8C3-FC6871A1FA23}"/>
                </a:ext>
              </a:extLst>
            </p:cNvPr>
            <p:cNvGrpSpPr/>
            <p:nvPr/>
          </p:nvGrpSpPr>
          <p:grpSpPr>
            <a:xfrm>
              <a:off x="10034652" y="1677029"/>
              <a:ext cx="1451396" cy="1451396"/>
              <a:chOff x="1115092" y="1677029"/>
              <a:chExt cx="1451396" cy="1451396"/>
            </a:xfrm>
          </p:grpSpPr>
          <p:sp>
            <p:nvSpPr>
              <p:cNvPr id="46" name="Teardrop 45">
                <a:extLst>
                  <a:ext uri="{FF2B5EF4-FFF2-40B4-BE49-F238E27FC236}">
                    <a16:creationId xmlns:a16="http://schemas.microsoft.com/office/drawing/2014/main" id="{2A39899F-4D3E-4132-8EB2-D07DA08A2BD6}"/>
                  </a:ext>
                </a:extLst>
              </p:cNvPr>
              <p:cNvSpPr/>
              <p:nvPr/>
            </p:nvSpPr>
            <p:spPr>
              <a:xfrm rot="8120105">
                <a:off x="1115092" y="1677029"/>
                <a:ext cx="1451396" cy="1451396"/>
              </a:xfrm>
              <a:prstGeom prst="teardrop">
                <a:avLst>
                  <a:gd name="adj" fmla="val 125158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0FDC875-42D2-4151-A1AB-B9EE58A884EA}"/>
                  </a:ext>
                </a:extLst>
              </p:cNvPr>
              <p:cNvSpPr/>
              <p:nvPr/>
            </p:nvSpPr>
            <p:spPr>
              <a:xfrm>
                <a:off x="1260219" y="1839767"/>
                <a:ext cx="1161142" cy="1161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CBFD39-DA59-41CA-944B-4BD4B55EEFC9}"/>
                </a:ext>
              </a:extLst>
            </p:cNvPr>
            <p:cNvSpPr txBox="1"/>
            <p:nvPr/>
          </p:nvSpPr>
          <p:spPr>
            <a:xfrm flipH="1">
              <a:off x="10411830" y="2110339"/>
              <a:ext cx="8226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latin typeface="Arial Black" panose="020B0A04020102020204" pitchFamily="34" charset="0"/>
                </a:rPr>
                <a:t>5G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02E964E-D7AD-48A5-A47E-52D940AC10F9}"/>
              </a:ext>
            </a:extLst>
          </p:cNvPr>
          <p:cNvSpPr txBox="1"/>
          <p:nvPr/>
        </p:nvSpPr>
        <p:spPr>
          <a:xfrm>
            <a:off x="1251755" y="40086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1979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69671C-B51A-4876-A76A-0C6CF80C7788}"/>
              </a:ext>
            </a:extLst>
          </p:cNvPr>
          <p:cNvSpPr txBox="1"/>
          <p:nvPr/>
        </p:nvSpPr>
        <p:spPr>
          <a:xfrm>
            <a:off x="986971" y="4531820"/>
            <a:ext cx="1494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Launched In Japan By Nippon Telegraph And Telephone (NTT) </a:t>
            </a:r>
            <a:endParaRPr lang="en-IN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709CE7-1DA4-476E-ABD6-C990F8451B2E}"/>
              </a:ext>
            </a:extLst>
          </p:cNvPr>
          <p:cNvSpPr txBox="1"/>
          <p:nvPr/>
        </p:nvSpPr>
        <p:spPr>
          <a:xfrm>
            <a:off x="3478714" y="40086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00B050"/>
                </a:solidFill>
              </a:rPr>
              <a:t>1991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7DCBF5-97F9-4D31-B605-3361F6FC7134}"/>
              </a:ext>
            </a:extLst>
          </p:cNvPr>
          <p:cNvSpPr txBox="1"/>
          <p:nvPr/>
        </p:nvSpPr>
        <p:spPr>
          <a:xfrm>
            <a:off x="3189045" y="4413062"/>
            <a:ext cx="14949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 </a:t>
            </a:r>
            <a:r>
              <a:rPr lang="en-US" sz="1400" dirty="0"/>
              <a:t>Launched On The GSM Standard In Finland </a:t>
            </a:r>
          </a:p>
          <a:p>
            <a:pPr algn="ctr"/>
            <a:endParaRPr lang="en-US" sz="1400" dirty="0"/>
          </a:p>
          <a:p>
            <a:pPr algn="ctr"/>
            <a:r>
              <a:rPr lang="en-IN" b="1" dirty="0"/>
              <a:t>GPRS</a:t>
            </a:r>
          </a:p>
          <a:p>
            <a:pPr algn="ctr"/>
            <a:r>
              <a:rPr lang="en-IN" b="1" dirty="0"/>
              <a:t>EDGE</a:t>
            </a:r>
          </a:p>
          <a:p>
            <a:pPr algn="ctr"/>
            <a:r>
              <a:rPr lang="en-IN" dirty="0"/>
              <a:t>40 </a:t>
            </a:r>
            <a:r>
              <a:rPr lang="en-IN" dirty="0" err="1"/>
              <a:t>kbit</a:t>
            </a:r>
            <a:r>
              <a:rPr lang="en-IN" dirty="0"/>
              <a:t>/s-384 </a:t>
            </a:r>
            <a:r>
              <a:rPr lang="en-IN" dirty="0" err="1"/>
              <a:t>kbit</a:t>
            </a:r>
            <a:r>
              <a:rPr lang="en-IN" dirty="0"/>
              <a:t>/s</a:t>
            </a:r>
            <a:endParaRPr lang="en-IN" b="1" dirty="0"/>
          </a:p>
          <a:p>
            <a:pPr algn="ctr"/>
            <a:endParaRPr lang="en-IN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E1956-4DBD-4F09-ABA4-635964294B03}"/>
              </a:ext>
            </a:extLst>
          </p:cNvPr>
          <p:cNvSpPr txBox="1"/>
          <p:nvPr/>
        </p:nvSpPr>
        <p:spPr>
          <a:xfrm>
            <a:off x="5605362" y="40086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2001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7D7129-71DD-4FBE-8D4C-D36E6E5BCE00}"/>
              </a:ext>
            </a:extLst>
          </p:cNvPr>
          <p:cNvSpPr txBox="1"/>
          <p:nvPr/>
        </p:nvSpPr>
        <p:spPr>
          <a:xfrm>
            <a:off x="5506076" y="4496573"/>
            <a:ext cx="1494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WCDMA, HSPA </a:t>
            </a:r>
            <a:r>
              <a:rPr lang="en-IN" dirty="0"/>
              <a:t> </a:t>
            </a:r>
          </a:p>
          <a:p>
            <a:r>
              <a:rPr lang="en-IN" dirty="0"/>
              <a:t>2 Mbit/s-7.2Mbit/sec</a:t>
            </a:r>
            <a:endParaRPr lang="en-IN" sz="24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E8C74C-67F7-424A-8DBC-818A52424A67}"/>
              </a:ext>
            </a:extLst>
          </p:cNvPr>
          <p:cNvSpPr txBox="1"/>
          <p:nvPr/>
        </p:nvSpPr>
        <p:spPr>
          <a:xfrm>
            <a:off x="7847184" y="40086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2009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56770-565F-4F5D-A97F-1ADBCFBF5919}"/>
              </a:ext>
            </a:extLst>
          </p:cNvPr>
          <p:cNvSpPr txBox="1"/>
          <p:nvPr/>
        </p:nvSpPr>
        <p:spPr>
          <a:xfrm>
            <a:off x="7500797" y="4507840"/>
            <a:ext cx="14949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LTE ,</a:t>
            </a:r>
            <a:r>
              <a:rPr lang="en-IN" b="1" dirty="0"/>
              <a:t> WiMAX,</a:t>
            </a:r>
          </a:p>
          <a:p>
            <a:r>
              <a:rPr lang="en-IN" dirty="0"/>
              <a:t>5.5 Mbps-</a:t>
            </a:r>
          </a:p>
          <a:p>
            <a:r>
              <a:rPr lang="en-IN" dirty="0"/>
              <a:t>18.8Mbps</a:t>
            </a:r>
            <a:endParaRPr lang="en-IN" sz="20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952E29-51CF-4681-B660-708CD7F580F9}"/>
              </a:ext>
            </a:extLst>
          </p:cNvPr>
          <p:cNvSpPr txBox="1"/>
          <p:nvPr/>
        </p:nvSpPr>
        <p:spPr>
          <a:xfrm>
            <a:off x="10118272" y="40086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</a:rPr>
              <a:t>2018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75AE16-5C61-4A5C-A09A-E1FD1B2A54A1}"/>
              </a:ext>
            </a:extLst>
          </p:cNvPr>
          <p:cNvSpPr txBox="1"/>
          <p:nvPr/>
        </p:nvSpPr>
        <p:spPr>
          <a:xfrm>
            <a:off x="9853488" y="4531820"/>
            <a:ext cx="14949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Some place Testing level </a:t>
            </a:r>
          </a:p>
          <a:p>
            <a:r>
              <a:rPr lang="en-IN" dirty="0"/>
              <a:t>20 gigabits/Sec</a:t>
            </a:r>
          </a:p>
        </p:txBody>
      </p:sp>
    </p:spTree>
    <p:extLst>
      <p:ext uri="{BB962C8B-B14F-4D97-AF65-F5344CB8AC3E}">
        <p14:creationId xmlns:p14="http://schemas.microsoft.com/office/powerpoint/2010/main" val="113966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2" grpId="0"/>
      <p:bldP spid="54" grpId="0"/>
      <p:bldP spid="55" grpId="0"/>
      <p:bldP spid="57" grpId="0"/>
      <p:bldP spid="58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A96DDC-B227-4FC9-9E4A-7DB8C9BD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3" y="218865"/>
            <a:ext cx="4557933" cy="3086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1552DE-8773-4479-BFD5-70577F025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0" y="3631096"/>
            <a:ext cx="4210558" cy="27605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228F1-AD68-4F7F-B0AD-35C4494A3E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1"/>
          <a:stretch/>
        </p:blipFill>
        <p:spPr>
          <a:xfrm>
            <a:off x="7028199" y="321734"/>
            <a:ext cx="3986433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9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C8853-418E-4E22-9D6E-A526F81E0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t="37253" r="11120"/>
          <a:stretch/>
        </p:blipFill>
        <p:spPr>
          <a:xfrm>
            <a:off x="291548" y="516835"/>
            <a:ext cx="5433393" cy="2206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A54C5-E0C5-4D0D-8E58-7662DC934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9" t="61949" r="42718"/>
          <a:stretch/>
        </p:blipFill>
        <p:spPr>
          <a:xfrm>
            <a:off x="172279" y="3254529"/>
            <a:ext cx="5552662" cy="2609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4E3F49-813D-4FE9-8BD3-B115E5CDA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74" y="675862"/>
            <a:ext cx="6348826" cy="32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4A0716-BF8F-49B6-9428-BED77C8B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" y="5049511"/>
            <a:ext cx="1219306" cy="1219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7EAA4-5030-4C97-A793-6A78CEAE3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42" y="2709530"/>
            <a:ext cx="1444487" cy="326773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91D9B3-5AA5-4B53-8E49-8CBE073283A9}"/>
              </a:ext>
            </a:extLst>
          </p:cNvPr>
          <p:cNvCxnSpPr/>
          <p:nvPr/>
        </p:nvCxnSpPr>
        <p:spPr>
          <a:xfrm flipV="1">
            <a:off x="808383" y="3882887"/>
            <a:ext cx="1444487" cy="1166624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B6EF5E-64FA-4242-900E-4F1BEC448F65}"/>
              </a:ext>
            </a:extLst>
          </p:cNvPr>
          <p:cNvSpPr txBox="1"/>
          <p:nvPr/>
        </p:nvSpPr>
        <p:spPr>
          <a:xfrm>
            <a:off x="1530626" y="6038202"/>
            <a:ext cx="245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Base Transceiver Station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96CA13-A75C-4779-8279-47C9FBBD935C}"/>
              </a:ext>
            </a:extLst>
          </p:cNvPr>
          <p:cNvGrpSpPr/>
          <p:nvPr/>
        </p:nvGrpSpPr>
        <p:grpSpPr>
          <a:xfrm>
            <a:off x="4160457" y="1030086"/>
            <a:ext cx="1205948" cy="1679444"/>
            <a:chOff x="4173709" y="1391478"/>
            <a:chExt cx="1205948" cy="1679444"/>
          </a:xfrm>
        </p:grpSpPr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777D96E4-6F44-4B95-ACB2-8D69D7B6F4DA}"/>
                </a:ext>
              </a:extLst>
            </p:cNvPr>
            <p:cNvSpPr/>
            <p:nvPr/>
          </p:nvSpPr>
          <p:spPr>
            <a:xfrm>
              <a:off x="4173709" y="2050504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AB81D2AF-9327-4A21-8A5E-ED076504F933}"/>
                </a:ext>
              </a:extLst>
            </p:cNvPr>
            <p:cNvSpPr/>
            <p:nvPr/>
          </p:nvSpPr>
          <p:spPr>
            <a:xfrm>
              <a:off x="4173709" y="1391478"/>
              <a:ext cx="1205948" cy="1318052"/>
            </a:xfrm>
            <a:prstGeom prst="flowChartMagneticDisk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8BF4124B-51AE-4810-BC43-799892C3EB48}"/>
                </a:ext>
              </a:extLst>
            </p:cNvPr>
            <p:cNvSpPr/>
            <p:nvPr/>
          </p:nvSpPr>
          <p:spPr>
            <a:xfrm>
              <a:off x="4173709" y="1391479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8719EF-85BE-4A3B-B5B2-094A4AF62FED}"/>
              </a:ext>
            </a:extLst>
          </p:cNvPr>
          <p:cNvSpPr txBox="1"/>
          <p:nvPr/>
        </p:nvSpPr>
        <p:spPr>
          <a:xfrm>
            <a:off x="3761258" y="2772966"/>
            <a:ext cx="2334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Base Station Controller</a:t>
            </a:r>
          </a:p>
          <a:p>
            <a:pPr algn="ctr"/>
            <a:r>
              <a:rPr lang="en-IN" b="1" dirty="0"/>
              <a:t>(BSC)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CB4A36-EF62-46E3-BD6F-5A36B725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20" y="951463"/>
            <a:ext cx="437776" cy="517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B99233-AB14-454D-8382-96E6434F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30" y="215080"/>
            <a:ext cx="437776" cy="517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68C548-F25B-4593-9D0E-B04AB36C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66" y="771399"/>
            <a:ext cx="437776" cy="517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AF1D7-2A8D-42EA-96D9-FC35DF75B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90" y="2052471"/>
            <a:ext cx="437776" cy="5173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F7BC4-66DF-4C18-8407-53E8EF9F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53" y="2089451"/>
            <a:ext cx="437776" cy="517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5300C0-79C9-4D69-AD27-063F2AC1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43" y="3640108"/>
            <a:ext cx="437776" cy="5173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4369B0-92AA-4BD8-925F-CE8F0B8380D8}"/>
              </a:ext>
            </a:extLst>
          </p:cNvPr>
          <p:cNvCxnSpPr/>
          <p:nvPr/>
        </p:nvCxnSpPr>
        <p:spPr>
          <a:xfrm flipV="1">
            <a:off x="2756795" y="2199321"/>
            <a:ext cx="1403662" cy="169947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3003E9-F98A-4C16-9B27-0CE113BA64CC}"/>
              </a:ext>
            </a:extLst>
          </p:cNvPr>
          <p:cNvCxnSpPr>
            <a:stCxn id="14" idx="3"/>
          </p:cNvCxnSpPr>
          <p:nvPr/>
        </p:nvCxnSpPr>
        <p:spPr>
          <a:xfrm>
            <a:off x="3179796" y="1210150"/>
            <a:ext cx="980661" cy="4789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A56D8B-1748-4B6B-810C-118233476A1A}"/>
              </a:ext>
            </a:extLst>
          </p:cNvPr>
          <p:cNvCxnSpPr/>
          <p:nvPr/>
        </p:nvCxnSpPr>
        <p:spPr>
          <a:xfrm flipV="1">
            <a:off x="3299429" y="2138388"/>
            <a:ext cx="901853" cy="6093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B1B7AF-6DCA-4428-8EFC-0C0E8C0508B9}"/>
              </a:ext>
            </a:extLst>
          </p:cNvPr>
          <p:cNvCxnSpPr>
            <a:stCxn id="15" idx="2"/>
            <a:endCxn id="11" idx="1"/>
          </p:cNvCxnSpPr>
          <p:nvPr/>
        </p:nvCxnSpPr>
        <p:spPr>
          <a:xfrm flipH="1">
            <a:off x="4763431" y="732453"/>
            <a:ext cx="7387" cy="29763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8D5FA1-1B5A-4232-A7F2-E6E722995952}"/>
              </a:ext>
            </a:extLst>
          </p:cNvPr>
          <p:cNvCxnSpPr>
            <a:endCxn id="16" idx="1"/>
          </p:cNvCxnSpPr>
          <p:nvPr/>
        </p:nvCxnSpPr>
        <p:spPr>
          <a:xfrm flipV="1">
            <a:off x="5373792" y="1030086"/>
            <a:ext cx="973274" cy="29763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DF29EF-C649-4B8E-BB27-50D5017CBB8D}"/>
              </a:ext>
            </a:extLst>
          </p:cNvPr>
          <p:cNvCxnSpPr>
            <a:endCxn id="17" idx="1"/>
          </p:cNvCxnSpPr>
          <p:nvPr/>
        </p:nvCxnSpPr>
        <p:spPr>
          <a:xfrm>
            <a:off x="5373792" y="2011233"/>
            <a:ext cx="535498" cy="29992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73454A-98B8-44A6-B020-B7ACCE555D83}"/>
              </a:ext>
            </a:extLst>
          </p:cNvPr>
          <p:cNvCxnSpPr>
            <a:stCxn id="13" idx="0"/>
          </p:cNvCxnSpPr>
          <p:nvPr/>
        </p:nvCxnSpPr>
        <p:spPr>
          <a:xfrm flipH="1">
            <a:off x="4860479" y="2772966"/>
            <a:ext cx="68150" cy="98343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982E23-3EF0-44A1-950F-284707415A9B}"/>
              </a:ext>
            </a:extLst>
          </p:cNvPr>
          <p:cNvGrpSpPr/>
          <p:nvPr/>
        </p:nvGrpSpPr>
        <p:grpSpPr>
          <a:xfrm>
            <a:off x="8575865" y="861668"/>
            <a:ext cx="1800769" cy="3267739"/>
            <a:chOff x="8468139" y="1540296"/>
            <a:chExt cx="1800769" cy="326773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14C7B92-7ADC-4A04-9DF7-650BE68344FE}"/>
                </a:ext>
              </a:extLst>
            </p:cNvPr>
            <p:cNvSpPr/>
            <p:nvPr/>
          </p:nvSpPr>
          <p:spPr>
            <a:xfrm>
              <a:off x="8468139" y="1540296"/>
              <a:ext cx="1800769" cy="3267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37" name="Flowchart: Terminator 36">
              <a:extLst>
                <a:ext uri="{FF2B5EF4-FFF2-40B4-BE49-F238E27FC236}">
                  <a16:creationId xmlns:a16="http://schemas.microsoft.com/office/drawing/2014/main" id="{8C41648D-D1C8-415E-BBBD-452B89330443}"/>
                </a:ext>
              </a:extLst>
            </p:cNvPr>
            <p:cNvSpPr/>
            <p:nvPr/>
          </p:nvSpPr>
          <p:spPr>
            <a:xfrm>
              <a:off x="8654849" y="2050505"/>
              <a:ext cx="1456560" cy="297633"/>
            </a:xfrm>
            <a:prstGeom prst="flowChartTermina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Flowchart: Terminator 37">
              <a:extLst>
                <a:ext uri="{FF2B5EF4-FFF2-40B4-BE49-F238E27FC236}">
                  <a16:creationId xmlns:a16="http://schemas.microsoft.com/office/drawing/2014/main" id="{AC6F56D3-FAC7-4809-9DBB-E7797AB03F61}"/>
                </a:ext>
              </a:extLst>
            </p:cNvPr>
            <p:cNvSpPr/>
            <p:nvPr/>
          </p:nvSpPr>
          <p:spPr>
            <a:xfrm>
              <a:off x="8654849" y="2546922"/>
              <a:ext cx="1456560" cy="297633"/>
            </a:xfrm>
            <a:prstGeom prst="flowChartTermina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Flowchart: Terminator 38">
              <a:extLst>
                <a:ext uri="{FF2B5EF4-FFF2-40B4-BE49-F238E27FC236}">
                  <a16:creationId xmlns:a16="http://schemas.microsoft.com/office/drawing/2014/main" id="{52473BA6-71DD-4C10-9201-10353B54B2C8}"/>
                </a:ext>
              </a:extLst>
            </p:cNvPr>
            <p:cNvSpPr/>
            <p:nvPr/>
          </p:nvSpPr>
          <p:spPr>
            <a:xfrm>
              <a:off x="8654849" y="3025348"/>
              <a:ext cx="1456560" cy="297633"/>
            </a:xfrm>
            <a:prstGeom prst="flowChartTermina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585FBAF-EDBF-4111-A2BF-7C5BDFBC9E58}"/>
                </a:ext>
              </a:extLst>
            </p:cNvPr>
            <p:cNvSpPr/>
            <p:nvPr/>
          </p:nvSpPr>
          <p:spPr>
            <a:xfrm>
              <a:off x="9230501" y="3864969"/>
              <a:ext cx="463101" cy="4010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D96B3E2-13DA-4E1E-A0BA-7ED9EABADD6F}"/>
                </a:ext>
              </a:extLst>
            </p:cNvPr>
            <p:cNvSpPr/>
            <p:nvPr/>
          </p:nvSpPr>
          <p:spPr>
            <a:xfrm>
              <a:off x="9356035" y="4346713"/>
              <a:ext cx="212035" cy="24419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02AC7C-108C-4A10-9B83-12F95DB61F44}"/>
                </a:ext>
              </a:extLst>
            </p:cNvPr>
            <p:cNvSpPr/>
            <p:nvPr/>
          </p:nvSpPr>
          <p:spPr>
            <a:xfrm>
              <a:off x="9780557" y="3039192"/>
              <a:ext cx="212035" cy="2441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DE6A1E-EAE7-4707-A90F-ABE983801AA4}"/>
                </a:ext>
              </a:extLst>
            </p:cNvPr>
            <p:cNvSpPr/>
            <p:nvPr/>
          </p:nvSpPr>
          <p:spPr>
            <a:xfrm>
              <a:off x="9780557" y="2614208"/>
              <a:ext cx="212035" cy="2441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F6D9F1-793E-4863-8C35-E269E4EC4F6B}"/>
                </a:ext>
              </a:extLst>
            </p:cNvPr>
            <p:cNvSpPr/>
            <p:nvPr/>
          </p:nvSpPr>
          <p:spPr>
            <a:xfrm>
              <a:off x="9780558" y="2066966"/>
              <a:ext cx="212035" cy="2441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BBAAFC-BDE2-4F39-8033-5EEE7F97C42B}"/>
              </a:ext>
            </a:extLst>
          </p:cNvPr>
          <p:cNvGrpSpPr/>
          <p:nvPr/>
        </p:nvGrpSpPr>
        <p:grpSpPr>
          <a:xfrm>
            <a:off x="11048394" y="2031170"/>
            <a:ext cx="718623" cy="1025841"/>
            <a:chOff x="4173709" y="1391478"/>
            <a:chExt cx="1205948" cy="1679444"/>
          </a:xfrm>
        </p:grpSpPr>
        <p:sp>
          <p:nvSpPr>
            <p:cNvPr id="55" name="Flowchart: Magnetic Disk 54">
              <a:extLst>
                <a:ext uri="{FF2B5EF4-FFF2-40B4-BE49-F238E27FC236}">
                  <a16:creationId xmlns:a16="http://schemas.microsoft.com/office/drawing/2014/main" id="{5E606DB8-22CD-47E8-8A07-629C564000A7}"/>
                </a:ext>
              </a:extLst>
            </p:cNvPr>
            <p:cNvSpPr/>
            <p:nvPr/>
          </p:nvSpPr>
          <p:spPr>
            <a:xfrm>
              <a:off x="4173709" y="2050504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6" name="Flowchart: Magnetic Disk 55">
              <a:extLst>
                <a:ext uri="{FF2B5EF4-FFF2-40B4-BE49-F238E27FC236}">
                  <a16:creationId xmlns:a16="http://schemas.microsoft.com/office/drawing/2014/main" id="{CE7DDBBE-5F00-411C-818C-AF16370CE179}"/>
                </a:ext>
              </a:extLst>
            </p:cNvPr>
            <p:cNvSpPr/>
            <p:nvPr/>
          </p:nvSpPr>
          <p:spPr>
            <a:xfrm>
              <a:off x="4173709" y="1391478"/>
              <a:ext cx="1205948" cy="1318052"/>
            </a:xfrm>
            <a:prstGeom prst="flowChartMagneticDisk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Flowchart: Magnetic Disk 56">
              <a:extLst>
                <a:ext uri="{FF2B5EF4-FFF2-40B4-BE49-F238E27FC236}">
                  <a16:creationId xmlns:a16="http://schemas.microsoft.com/office/drawing/2014/main" id="{E7AC1C59-2236-479B-9C60-4ED6F9DCB996}"/>
                </a:ext>
              </a:extLst>
            </p:cNvPr>
            <p:cNvSpPr/>
            <p:nvPr/>
          </p:nvSpPr>
          <p:spPr>
            <a:xfrm>
              <a:off x="4173709" y="1391479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715DB90-7CC6-4B9A-8325-32C656537ADF}"/>
              </a:ext>
            </a:extLst>
          </p:cNvPr>
          <p:cNvGrpSpPr/>
          <p:nvPr/>
        </p:nvGrpSpPr>
        <p:grpSpPr>
          <a:xfrm>
            <a:off x="10993093" y="153062"/>
            <a:ext cx="718623" cy="1025841"/>
            <a:chOff x="4173709" y="1391478"/>
            <a:chExt cx="1205948" cy="1679444"/>
          </a:xfrm>
        </p:grpSpPr>
        <p:sp>
          <p:nvSpPr>
            <p:cNvPr id="64" name="Flowchart: Magnetic Disk 63">
              <a:extLst>
                <a:ext uri="{FF2B5EF4-FFF2-40B4-BE49-F238E27FC236}">
                  <a16:creationId xmlns:a16="http://schemas.microsoft.com/office/drawing/2014/main" id="{8CE165FF-AB61-4183-A4CD-19FCE46E5406}"/>
                </a:ext>
              </a:extLst>
            </p:cNvPr>
            <p:cNvSpPr/>
            <p:nvPr/>
          </p:nvSpPr>
          <p:spPr>
            <a:xfrm>
              <a:off x="4173709" y="2050504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5" name="Flowchart: Magnetic Disk 64">
              <a:extLst>
                <a:ext uri="{FF2B5EF4-FFF2-40B4-BE49-F238E27FC236}">
                  <a16:creationId xmlns:a16="http://schemas.microsoft.com/office/drawing/2014/main" id="{3DD4FF5B-E54B-4FAD-BBBC-3B16EFFE5779}"/>
                </a:ext>
              </a:extLst>
            </p:cNvPr>
            <p:cNvSpPr/>
            <p:nvPr/>
          </p:nvSpPr>
          <p:spPr>
            <a:xfrm>
              <a:off x="4173709" y="1391478"/>
              <a:ext cx="1205948" cy="1318052"/>
            </a:xfrm>
            <a:prstGeom prst="flowChartMagneticDisk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Flowchart: Magnetic Disk 65">
              <a:extLst>
                <a:ext uri="{FF2B5EF4-FFF2-40B4-BE49-F238E27FC236}">
                  <a16:creationId xmlns:a16="http://schemas.microsoft.com/office/drawing/2014/main" id="{71D28809-6D48-43DD-A363-92D879FE3CAA}"/>
                </a:ext>
              </a:extLst>
            </p:cNvPr>
            <p:cNvSpPr/>
            <p:nvPr/>
          </p:nvSpPr>
          <p:spPr>
            <a:xfrm>
              <a:off x="4173709" y="1391479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19D1A1F-7E21-41BF-99E2-7042DAAE00FA}"/>
              </a:ext>
            </a:extLst>
          </p:cNvPr>
          <p:cNvGrpSpPr/>
          <p:nvPr/>
        </p:nvGrpSpPr>
        <p:grpSpPr>
          <a:xfrm>
            <a:off x="7560590" y="-5616"/>
            <a:ext cx="718623" cy="1025841"/>
            <a:chOff x="4173709" y="1391478"/>
            <a:chExt cx="1205948" cy="1679444"/>
          </a:xfrm>
        </p:grpSpPr>
        <p:sp>
          <p:nvSpPr>
            <p:cNvPr id="68" name="Flowchart: Magnetic Disk 67">
              <a:extLst>
                <a:ext uri="{FF2B5EF4-FFF2-40B4-BE49-F238E27FC236}">
                  <a16:creationId xmlns:a16="http://schemas.microsoft.com/office/drawing/2014/main" id="{79B645B5-908F-4FA1-BDB8-1763A2C06194}"/>
                </a:ext>
              </a:extLst>
            </p:cNvPr>
            <p:cNvSpPr/>
            <p:nvPr/>
          </p:nvSpPr>
          <p:spPr>
            <a:xfrm>
              <a:off x="4173709" y="2050504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9BFE231F-9288-431D-978E-4814B54CCD52}"/>
                </a:ext>
              </a:extLst>
            </p:cNvPr>
            <p:cNvSpPr/>
            <p:nvPr/>
          </p:nvSpPr>
          <p:spPr>
            <a:xfrm>
              <a:off x="4173709" y="1391478"/>
              <a:ext cx="1205948" cy="1318052"/>
            </a:xfrm>
            <a:prstGeom prst="flowChartMagneticDisk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Flowchart: Magnetic Disk 69">
              <a:extLst>
                <a:ext uri="{FF2B5EF4-FFF2-40B4-BE49-F238E27FC236}">
                  <a16:creationId xmlns:a16="http://schemas.microsoft.com/office/drawing/2014/main" id="{8B59E5DF-E55C-4609-A730-266310A89017}"/>
                </a:ext>
              </a:extLst>
            </p:cNvPr>
            <p:cNvSpPr/>
            <p:nvPr/>
          </p:nvSpPr>
          <p:spPr>
            <a:xfrm>
              <a:off x="4173709" y="1391479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167489-D9FF-42FA-AE9F-5E683C165839}"/>
              </a:ext>
            </a:extLst>
          </p:cNvPr>
          <p:cNvGrpSpPr/>
          <p:nvPr/>
        </p:nvGrpSpPr>
        <p:grpSpPr>
          <a:xfrm>
            <a:off x="7221720" y="2857046"/>
            <a:ext cx="718623" cy="1025841"/>
            <a:chOff x="4173709" y="1391478"/>
            <a:chExt cx="1205948" cy="1679444"/>
          </a:xfrm>
        </p:grpSpPr>
        <p:sp>
          <p:nvSpPr>
            <p:cNvPr id="72" name="Flowchart: Magnetic Disk 71">
              <a:extLst>
                <a:ext uri="{FF2B5EF4-FFF2-40B4-BE49-F238E27FC236}">
                  <a16:creationId xmlns:a16="http://schemas.microsoft.com/office/drawing/2014/main" id="{7DC605C4-C2B4-4F3C-A751-1A6198A38E30}"/>
                </a:ext>
              </a:extLst>
            </p:cNvPr>
            <p:cNvSpPr/>
            <p:nvPr/>
          </p:nvSpPr>
          <p:spPr>
            <a:xfrm>
              <a:off x="4173709" y="2050504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3" name="Flowchart: Magnetic Disk 72">
              <a:extLst>
                <a:ext uri="{FF2B5EF4-FFF2-40B4-BE49-F238E27FC236}">
                  <a16:creationId xmlns:a16="http://schemas.microsoft.com/office/drawing/2014/main" id="{6970CEE3-99F3-430F-9905-A1EAE5AEF72D}"/>
                </a:ext>
              </a:extLst>
            </p:cNvPr>
            <p:cNvSpPr/>
            <p:nvPr/>
          </p:nvSpPr>
          <p:spPr>
            <a:xfrm>
              <a:off x="4173709" y="1391478"/>
              <a:ext cx="1205948" cy="1318052"/>
            </a:xfrm>
            <a:prstGeom prst="flowChartMagneticDisk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Flowchart: Magnetic Disk 73">
              <a:extLst>
                <a:ext uri="{FF2B5EF4-FFF2-40B4-BE49-F238E27FC236}">
                  <a16:creationId xmlns:a16="http://schemas.microsoft.com/office/drawing/2014/main" id="{B8728B61-A72C-4B74-B321-2F07F1BA97A9}"/>
                </a:ext>
              </a:extLst>
            </p:cNvPr>
            <p:cNvSpPr/>
            <p:nvPr/>
          </p:nvSpPr>
          <p:spPr>
            <a:xfrm>
              <a:off x="4173709" y="1391479"/>
              <a:ext cx="1205948" cy="1020418"/>
            </a:xfrm>
            <a:prstGeom prst="flowChartMagneticDisk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B562E75-E08E-48D1-A50C-EB49E9A8EC2A}"/>
              </a:ext>
            </a:extLst>
          </p:cNvPr>
          <p:cNvSpPr txBox="1"/>
          <p:nvPr/>
        </p:nvSpPr>
        <p:spPr>
          <a:xfrm>
            <a:off x="8189628" y="4117888"/>
            <a:ext cx="2495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Mobile Switching Centre</a:t>
            </a:r>
          </a:p>
          <a:p>
            <a:pPr algn="ctr"/>
            <a:r>
              <a:rPr lang="en-IN" b="1" dirty="0"/>
              <a:t>(MSC)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9A7A838-4B6C-4718-A804-153F6379674D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366405" y="1540296"/>
            <a:ext cx="3238671" cy="244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3B57F7-CEEB-438B-9974-0FADD1ACF25A}"/>
              </a:ext>
            </a:extLst>
          </p:cNvPr>
          <p:cNvCxnSpPr>
            <a:stCxn id="70" idx="4"/>
          </p:cNvCxnSpPr>
          <p:nvPr/>
        </p:nvCxnSpPr>
        <p:spPr>
          <a:xfrm>
            <a:off x="8279213" y="306032"/>
            <a:ext cx="483362" cy="575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AE252A6-65ED-40A6-BEFF-6E7110AB2B15}"/>
              </a:ext>
            </a:extLst>
          </p:cNvPr>
          <p:cNvCxnSpPr>
            <a:stCxn id="66" idx="2"/>
          </p:cNvCxnSpPr>
          <p:nvPr/>
        </p:nvCxnSpPr>
        <p:spPr>
          <a:xfrm flipH="1">
            <a:off x="10376634" y="464710"/>
            <a:ext cx="616459" cy="50938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C836BA4-E6E6-4F52-B436-24628E541717}"/>
              </a:ext>
            </a:extLst>
          </p:cNvPr>
          <p:cNvCxnSpPr>
            <a:stCxn id="74" idx="4"/>
          </p:cNvCxnSpPr>
          <p:nvPr/>
        </p:nvCxnSpPr>
        <p:spPr>
          <a:xfrm flipV="1">
            <a:off x="7940343" y="2745364"/>
            <a:ext cx="664733" cy="423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447C81E-849D-442E-A372-672B28289F09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10370771" y="2342818"/>
            <a:ext cx="677623" cy="177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3DDF0A84-0117-4DC3-88AE-E5920BC2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166" y="4759764"/>
            <a:ext cx="4176122" cy="1752231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10BE2053-2768-4D6C-A5FB-2AD7F1520B24}"/>
              </a:ext>
            </a:extLst>
          </p:cNvPr>
          <p:cNvGrpSpPr/>
          <p:nvPr/>
        </p:nvGrpSpPr>
        <p:grpSpPr>
          <a:xfrm>
            <a:off x="11235194" y="3933888"/>
            <a:ext cx="890546" cy="1522610"/>
            <a:chOff x="8468139" y="1540296"/>
            <a:chExt cx="1800769" cy="326773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6639628-F9E8-4CAD-B46A-8472158D5C5D}"/>
                </a:ext>
              </a:extLst>
            </p:cNvPr>
            <p:cNvSpPr/>
            <p:nvPr/>
          </p:nvSpPr>
          <p:spPr>
            <a:xfrm>
              <a:off x="8468139" y="1540296"/>
              <a:ext cx="1800769" cy="3267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7" name="Flowchart: Terminator 96">
              <a:extLst>
                <a:ext uri="{FF2B5EF4-FFF2-40B4-BE49-F238E27FC236}">
                  <a16:creationId xmlns:a16="http://schemas.microsoft.com/office/drawing/2014/main" id="{5C50EAEC-4BC9-462C-A126-85EF16B2CDC8}"/>
                </a:ext>
              </a:extLst>
            </p:cNvPr>
            <p:cNvSpPr/>
            <p:nvPr/>
          </p:nvSpPr>
          <p:spPr>
            <a:xfrm>
              <a:off x="8654849" y="2050505"/>
              <a:ext cx="1456560" cy="297633"/>
            </a:xfrm>
            <a:prstGeom prst="flowChartTermina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Flowchart: Terminator 97">
              <a:extLst>
                <a:ext uri="{FF2B5EF4-FFF2-40B4-BE49-F238E27FC236}">
                  <a16:creationId xmlns:a16="http://schemas.microsoft.com/office/drawing/2014/main" id="{88641147-F577-4CE2-9102-0CFF9ECE34B4}"/>
                </a:ext>
              </a:extLst>
            </p:cNvPr>
            <p:cNvSpPr/>
            <p:nvPr/>
          </p:nvSpPr>
          <p:spPr>
            <a:xfrm>
              <a:off x="8654849" y="2546922"/>
              <a:ext cx="1456560" cy="297633"/>
            </a:xfrm>
            <a:prstGeom prst="flowChartTermina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Flowchart: Terminator 98">
              <a:extLst>
                <a:ext uri="{FF2B5EF4-FFF2-40B4-BE49-F238E27FC236}">
                  <a16:creationId xmlns:a16="http://schemas.microsoft.com/office/drawing/2014/main" id="{0062A5F2-E4D7-4E5C-89F2-3EF4246792C0}"/>
                </a:ext>
              </a:extLst>
            </p:cNvPr>
            <p:cNvSpPr/>
            <p:nvPr/>
          </p:nvSpPr>
          <p:spPr>
            <a:xfrm>
              <a:off x="8654849" y="3025348"/>
              <a:ext cx="1456560" cy="297633"/>
            </a:xfrm>
            <a:prstGeom prst="flowChartTermina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F45AFD-1844-47A6-9DC9-244A720DD7C7}"/>
                </a:ext>
              </a:extLst>
            </p:cNvPr>
            <p:cNvSpPr/>
            <p:nvPr/>
          </p:nvSpPr>
          <p:spPr>
            <a:xfrm>
              <a:off x="9230501" y="3864969"/>
              <a:ext cx="463101" cy="40107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1F3E514-50D6-4EA8-A732-6814FBA509DF}"/>
                </a:ext>
              </a:extLst>
            </p:cNvPr>
            <p:cNvSpPr/>
            <p:nvPr/>
          </p:nvSpPr>
          <p:spPr>
            <a:xfrm>
              <a:off x="9356035" y="4346713"/>
              <a:ext cx="212035" cy="24419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B25CAFA-AA09-4F0B-A449-E49AD112295D}"/>
                </a:ext>
              </a:extLst>
            </p:cNvPr>
            <p:cNvSpPr/>
            <p:nvPr/>
          </p:nvSpPr>
          <p:spPr>
            <a:xfrm>
              <a:off x="9780557" y="3039192"/>
              <a:ext cx="212035" cy="2441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7EAE88A-D50B-46E5-8C3A-2A125129FF0C}"/>
                </a:ext>
              </a:extLst>
            </p:cNvPr>
            <p:cNvSpPr/>
            <p:nvPr/>
          </p:nvSpPr>
          <p:spPr>
            <a:xfrm>
              <a:off x="9780557" y="2614208"/>
              <a:ext cx="212035" cy="2441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E369417-F9ED-4B88-A9AA-3DA8A4B195F7}"/>
                </a:ext>
              </a:extLst>
            </p:cNvPr>
            <p:cNvSpPr/>
            <p:nvPr/>
          </p:nvSpPr>
          <p:spPr>
            <a:xfrm>
              <a:off x="9780558" y="2066966"/>
              <a:ext cx="212035" cy="2441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A4CB23F-06E4-43D1-BEBA-25DDDC8108E5}"/>
              </a:ext>
            </a:extLst>
          </p:cNvPr>
          <p:cNvCxnSpPr>
            <a:cxnSpLocks/>
          </p:cNvCxnSpPr>
          <p:nvPr/>
        </p:nvCxnSpPr>
        <p:spPr>
          <a:xfrm flipH="1" flipV="1">
            <a:off x="10424160" y="3770142"/>
            <a:ext cx="840372" cy="5229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1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AA0411-E3A4-42E5-91CE-2B35AC3AB4AE}"/>
              </a:ext>
            </a:extLst>
          </p:cNvPr>
          <p:cNvGrpSpPr/>
          <p:nvPr/>
        </p:nvGrpSpPr>
        <p:grpSpPr>
          <a:xfrm>
            <a:off x="1620906" y="502582"/>
            <a:ext cx="1564758" cy="2987696"/>
            <a:chOff x="8468139" y="1540296"/>
            <a:chExt cx="1800769" cy="326773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AAFB0DB-7AA2-4066-B903-87C6124023B2}"/>
                </a:ext>
              </a:extLst>
            </p:cNvPr>
            <p:cNvSpPr/>
            <p:nvPr/>
          </p:nvSpPr>
          <p:spPr>
            <a:xfrm>
              <a:off x="8468139" y="1540296"/>
              <a:ext cx="1800769" cy="3267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lowchart: Terminator 23">
              <a:extLst>
                <a:ext uri="{FF2B5EF4-FFF2-40B4-BE49-F238E27FC236}">
                  <a16:creationId xmlns:a16="http://schemas.microsoft.com/office/drawing/2014/main" id="{2150CDD1-B611-4DA4-A9D2-9E6E37FE7C50}"/>
                </a:ext>
              </a:extLst>
            </p:cNvPr>
            <p:cNvSpPr/>
            <p:nvPr/>
          </p:nvSpPr>
          <p:spPr>
            <a:xfrm>
              <a:off x="8654849" y="2050505"/>
              <a:ext cx="1456560" cy="297633"/>
            </a:xfrm>
            <a:prstGeom prst="flowChartTermina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Flowchart: Terminator 24">
              <a:extLst>
                <a:ext uri="{FF2B5EF4-FFF2-40B4-BE49-F238E27FC236}">
                  <a16:creationId xmlns:a16="http://schemas.microsoft.com/office/drawing/2014/main" id="{B8763136-F9D9-4433-9F82-F82CD4C0AF5F}"/>
                </a:ext>
              </a:extLst>
            </p:cNvPr>
            <p:cNvSpPr/>
            <p:nvPr/>
          </p:nvSpPr>
          <p:spPr>
            <a:xfrm>
              <a:off x="8654849" y="2546922"/>
              <a:ext cx="1456560" cy="297633"/>
            </a:xfrm>
            <a:prstGeom prst="flowChartTermina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Flowchart: Terminator 25">
              <a:extLst>
                <a:ext uri="{FF2B5EF4-FFF2-40B4-BE49-F238E27FC236}">
                  <a16:creationId xmlns:a16="http://schemas.microsoft.com/office/drawing/2014/main" id="{EC0705E3-1C95-43B5-A80A-82DFE92A0E12}"/>
                </a:ext>
              </a:extLst>
            </p:cNvPr>
            <p:cNvSpPr/>
            <p:nvPr/>
          </p:nvSpPr>
          <p:spPr>
            <a:xfrm>
              <a:off x="8654849" y="3025348"/>
              <a:ext cx="1456560" cy="297633"/>
            </a:xfrm>
            <a:prstGeom prst="flowChartTermina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93D7379-BD6F-43AD-AEB5-2D03264B49A0}"/>
                </a:ext>
              </a:extLst>
            </p:cNvPr>
            <p:cNvSpPr/>
            <p:nvPr/>
          </p:nvSpPr>
          <p:spPr>
            <a:xfrm>
              <a:off x="9230501" y="3864969"/>
              <a:ext cx="463101" cy="40107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48A19B-BA6E-4645-B218-EA9C951C9633}"/>
                </a:ext>
              </a:extLst>
            </p:cNvPr>
            <p:cNvSpPr/>
            <p:nvPr/>
          </p:nvSpPr>
          <p:spPr>
            <a:xfrm>
              <a:off x="9356035" y="4346713"/>
              <a:ext cx="212035" cy="24419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B0B6FAC-2936-40D7-A53F-9AD9732A8C84}"/>
                </a:ext>
              </a:extLst>
            </p:cNvPr>
            <p:cNvSpPr/>
            <p:nvPr/>
          </p:nvSpPr>
          <p:spPr>
            <a:xfrm>
              <a:off x="9780557" y="3039192"/>
              <a:ext cx="212035" cy="2441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B0163AB-2E9F-4B16-B237-10EC25D946B5}"/>
                </a:ext>
              </a:extLst>
            </p:cNvPr>
            <p:cNvSpPr/>
            <p:nvPr/>
          </p:nvSpPr>
          <p:spPr>
            <a:xfrm>
              <a:off x="9780557" y="2614208"/>
              <a:ext cx="212035" cy="2441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732658-3DCF-4D40-A0BD-4B43858E8E82}"/>
                </a:ext>
              </a:extLst>
            </p:cNvPr>
            <p:cNvSpPr/>
            <p:nvPr/>
          </p:nvSpPr>
          <p:spPr>
            <a:xfrm>
              <a:off x="9780558" y="2066966"/>
              <a:ext cx="212035" cy="2441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9A6F04-636C-4592-A9B5-645C6A6454FB}"/>
              </a:ext>
            </a:extLst>
          </p:cNvPr>
          <p:cNvGrpSpPr/>
          <p:nvPr/>
        </p:nvGrpSpPr>
        <p:grpSpPr>
          <a:xfrm>
            <a:off x="0" y="4075827"/>
            <a:ext cx="5274365" cy="2835965"/>
            <a:chOff x="1594652" y="1495356"/>
            <a:chExt cx="7117431" cy="370860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3CD5A90-25A5-41B3-A45A-9A49FF024B83}"/>
                </a:ext>
              </a:extLst>
            </p:cNvPr>
            <p:cNvGrpSpPr/>
            <p:nvPr/>
          </p:nvGrpSpPr>
          <p:grpSpPr>
            <a:xfrm>
              <a:off x="1594652" y="1495356"/>
              <a:ext cx="7117431" cy="3708601"/>
              <a:chOff x="1594652" y="1495356"/>
              <a:chExt cx="7117431" cy="3708601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4BEFD63-44E3-40CA-8668-CE49CA33D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4652" y="1495356"/>
                <a:ext cx="6975176" cy="3708601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19F149-E127-4D3E-B1B2-07B97153C4B4}"/>
                  </a:ext>
                </a:extLst>
              </p:cNvPr>
              <p:cNvSpPr/>
              <p:nvPr/>
            </p:nvSpPr>
            <p:spPr>
              <a:xfrm>
                <a:off x="6233927" y="3713815"/>
                <a:ext cx="2478156" cy="13782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37FC84D-C8D3-40B9-BAA7-63A8E63E0CFB}"/>
                  </a:ext>
                </a:extLst>
              </p:cNvPr>
              <p:cNvSpPr/>
              <p:nvPr/>
            </p:nvSpPr>
            <p:spPr>
              <a:xfrm>
                <a:off x="5637579" y="2223673"/>
                <a:ext cx="2478156" cy="13782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BB42AF7-2798-4F80-BC94-B3B8ACE36BB5}"/>
                  </a:ext>
                </a:extLst>
              </p:cNvPr>
              <p:cNvSpPr/>
              <p:nvPr/>
            </p:nvSpPr>
            <p:spPr>
              <a:xfrm>
                <a:off x="1594652" y="3736322"/>
                <a:ext cx="2973062" cy="11990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45FD6-23CA-4A3F-B03B-2C3FAB8A1FBF}"/>
                </a:ext>
              </a:extLst>
            </p:cNvPr>
            <p:cNvSpPr txBox="1"/>
            <p:nvPr/>
          </p:nvSpPr>
          <p:spPr>
            <a:xfrm>
              <a:off x="5495324" y="2331320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Anu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3E0771-3142-42F6-BF97-1C59EAB4360F}"/>
                </a:ext>
              </a:extLst>
            </p:cNvPr>
            <p:cNvSpPr txBox="1"/>
            <p:nvPr/>
          </p:nvSpPr>
          <p:spPr>
            <a:xfrm>
              <a:off x="5494330" y="2885318"/>
              <a:ext cx="735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Trichy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EFD315-198F-4663-B899-E007D9D0DA6B}"/>
                </a:ext>
              </a:extLst>
            </p:cNvPr>
            <p:cNvSpPr txBox="1"/>
            <p:nvPr/>
          </p:nvSpPr>
          <p:spPr>
            <a:xfrm>
              <a:off x="6175168" y="474202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056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332D7CE-3905-419B-B5CF-5C1731D2C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793" y="1565902"/>
              <a:ext cx="2587798" cy="246684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D72A16-D591-41F3-829C-71F9CA418E3D}"/>
                </a:ext>
              </a:extLst>
            </p:cNvPr>
            <p:cNvSpPr txBox="1"/>
            <p:nvPr/>
          </p:nvSpPr>
          <p:spPr>
            <a:xfrm>
              <a:off x="6175168" y="3866546"/>
              <a:ext cx="1348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err="1"/>
                <a:t>Thillai</a:t>
              </a:r>
              <a:r>
                <a:rPr lang="en-IN" dirty="0"/>
                <a:t> Nagar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B13C16-943D-4AA7-8536-9B20ECC75675}"/>
                </a:ext>
              </a:extLst>
            </p:cNvPr>
            <p:cNvSpPr txBox="1"/>
            <p:nvPr/>
          </p:nvSpPr>
          <p:spPr>
            <a:xfrm>
              <a:off x="6143238" y="4308236"/>
              <a:ext cx="1348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err="1"/>
                <a:t>Thillai</a:t>
              </a:r>
              <a:r>
                <a:rPr lang="en-IN" dirty="0"/>
                <a:t> Nagar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EF2331-DBCB-471C-9117-C05C4F614440}"/>
                </a:ext>
              </a:extLst>
            </p:cNvPr>
            <p:cNvSpPr txBox="1"/>
            <p:nvPr/>
          </p:nvSpPr>
          <p:spPr>
            <a:xfrm>
              <a:off x="5560276" y="330597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20.56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59DAF0B-B328-43F2-B708-1E5164AAC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85" y="2552613"/>
            <a:ext cx="731583" cy="10364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FB6F34-D5F5-4548-A53D-BF086471C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29" y="1207381"/>
            <a:ext cx="731583" cy="10364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F4DFADE-DF85-42D8-8AAB-323AE881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49" y="170971"/>
            <a:ext cx="731583" cy="103641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A4059D5-ABB7-4936-875C-BA7608A9E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13" y="582005"/>
            <a:ext cx="731583" cy="103641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47A59D6-7848-484D-81E8-F6A76784C023}"/>
              </a:ext>
            </a:extLst>
          </p:cNvPr>
          <p:cNvSpPr txBox="1"/>
          <p:nvPr/>
        </p:nvSpPr>
        <p:spPr>
          <a:xfrm>
            <a:off x="2061427" y="35907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MSC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FDECD1-AFB4-477C-9B00-EB07ACEFF0C9}"/>
              </a:ext>
            </a:extLst>
          </p:cNvPr>
          <p:cNvCxnSpPr>
            <a:stCxn id="52" idx="3"/>
          </p:cNvCxnSpPr>
          <p:nvPr/>
        </p:nvCxnSpPr>
        <p:spPr>
          <a:xfrm>
            <a:off x="1015296" y="1100210"/>
            <a:ext cx="605610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38C091-6D51-4978-993A-C97B017D8552}"/>
              </a:ext>
            </a:extLst>
          </p:cNvPr>
          <p:cNvCxnSpPr>
            <a:endCxn id="51" idx="1"/>
          </p:cNvCxnSpPr>
          <p:nvPr/>
        </p:nvCxnSpPr>
        <p:spPr>
          <a:xfrm flipV="1">
            <a:off x="3185664" y="689176"/>
            <a:ext cx="567385" cy="4065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24D11BF-2D05-453E-B919-EF3AB155D764}"/>
              </a:ext>
            </a:extLst>
          </p:cNvPr>
          <p:cNvCxnSpPr>
            <a:stCxn id="23" idx="1"/>
          </p:cNvCxnSpPr>
          <p:nvPr/>
        </p:nvCxnSpPr>
        <p:spPr>
          <a:xfrm flipH="1">
            <a:off x="1034408" y="1996430"/>
            <a:ext cx="586498" cy="6474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C7D971E-D21E-45A1-8C0E-5EB2D4B70D44}"/>
              </a:ext>
            </a:extLst>
          </p:cNvPr>
          <p:cNvCxnSpPr>
            <a:stCxn id="23" idx="3"/>
            <a:endCxn id="50" idx="1"/>
          </p:cNvCxnSpPr>
          <p:nvPr/>
        </p:nvCxnSpPr>
        <p:spPr>
          <a:xfrm flipV="1">
            <a:off x="3185664" y="1725586"/>
            <a:ext cx="1228865" cy="2708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B6151D92-5C40-4E65-84A2-51793AB4B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143" y="829058"/>
            <a:ext cx="1340031" cy="1898379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E34B48-78C5-4EEA-A06D-EF60E05E76A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195779" y="1778248"/>
            <a:ext cx="5471364" cy="12223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853395E7-FB85-459E-98CC-C8FD935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6889" y="3076623"/>
            <a:ext cx="437776" cy="5173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70D843-E23C-4E26-87D8-EE74B0EE3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175" y="865157"/>
            <a:ext cx="437776" cy="5173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919D805-8B24-47E1-B1DB-746423B49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611" y="78740"/>
            <a:ext cx="437776" cy="51737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0D1E54-B03A-4B0A-BFC4-BCDE87059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9206" y="502582"/>
            <a:ext cx="437776" cy="51737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E9A861-25F3-4FE8-9A52-4CCDCE465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1956" y="1802759"/>
            <a:ext cx="437776" cy="51737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881A85C-8546-4DC7-9234-836A6D6BE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597" y="2988894"/>
            <a:ext cx="2063355" cy="343008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A948951-940D-4E9A-8E9B-206028F2E69B}"/>
              </a:ext>
            </a:extLst>
          </p:cNvPr>
          <p:cNvCxnSpPr>
            <a:endCxn id="69" idx="3"/>
          </p:cNvCxnSpPr>
          <p:nvPr/>
        </p:nvCxnSpPr>
        <p:spPr>
          <a:xfrm flipH="1" flipV="1">
            <a:off x="7805951" y="1123844"/>
            <a:ext cx="861192" cy="83537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BCAFAA0-14BF-492E-8CB0-2A054DAC28B9}"/>
              </a:ext>
            </a:extLst>
          </p:cNvPr>
          <p:cNvCxnSpPr>
            <a:stCxn id="70" idx="2"/>
            <a:endCxn id="62" idx="0"/>
          </p:cNvCxnSpPr>
          <p:nvPr/>
        </p:nvCxnSpPr>
        <p:spPr>
          <a:xfrm flipH="1">
            <a:off x="9337159" y="596113"/>
            <a:ext cx="139340" cy="2329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DC0039-71B8-4D8E-8C7A-0ADE8C5EC804}"/>
              </a:ext>
            </a:extLst>
          </p:cNvPr>
          <p:cNvCxnSpPr>
            <a:stCxn id="71" idx="1"/>
            <a:endCxn id="62" idx="3"/>
          </p:cNvCxnSpPr>
          <p:nvPr/>
        </p:nvCxnSpPr>
        <p:spPr>
          <a:xfrm flipH="1">
            <a:off x="10007174" y="761269"/>
            <a:ext cx="882032" cy="101697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67838A4-954D-4ED0-A96B-5B962A1ED426}"/>
              </a:ext>
            </a:extLst>
          </p:cNvPr>
          <p:cNvCxnSpPr>
            <a:stCxn id="62" idx="3"/>
            <a:endCxn id="72" idx="1"/>
          </p:cNvCxnSpPr>
          <p:nvPr/>
        </p:nvCxnSpPr>
        <p:spPr>
          <a:xfrm>
            <a:off x="10007174" y="1778248"/>
            <a:ext cx="944782" cy="28319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C7CF15-DF64-4FD0-8E39-1CA165EC781F}"/>
              </a:ext>
            </a:extLst>
          </p:cNvPr>
          <p:cNvCxnSpPr>
            <a:stCxn id="62" idx="2"/>
            <a:endCxn id="68" idx="0"/>
          </p:cNvCxnSpPr>
          <p:nvPr/>
        </p:nvCxnSpPr>
        <p:spPr>
          <a:xfrm>
            <a:off x="9337159" y="2727437"/>
            <a:ext cx="1548618" cy="34918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42C3C51-74BF-4C90-975D-78C2BC24FBEA}"/>
              </a:ext>
            </a:extLst>
          </p:cNvPr>
          <p:cNvCxnSpPr>
            <a:cxnSpLocks/>
          </p:cNvCxnSpPr>
          <p:nvPr/>
        </p:nvCxnSpPr>
        <p:spPr>
          <a:xfrm flipH="1">
            <a:off x="6959728" y="2707291"/>
            <a:ext cx="2197125" cy="782987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08B63067-27D5-4212-B60D-23669EB36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7520" y="4921804"/>
            <a:ext cx="1170533" cy="1377815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1BDF51D-7E5B-464D-921B-5BA796FC5ECF}"/>
              </a:ext>
            </a:extLst>
          </p:cNvPr>
          <p:cNvCxnSpPr/>
          <p:nvPr/>
        </p:nvCxnSpPr>
        <p:spPr>
          <a:xfrm>
            <a:off x="6866516" y="3589023"/>
            <a:ext cx="4022690" cy="1570712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0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9A8571-D127-4271-B0B1-136535C6E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6" y="742122"/>
            <a:ext cx="10127776" cy="50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2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101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Arial Black</vt:lpstr>
      <vt:lpstr>Calibri</vt:lpstr>
      <vt:lpstr>Calibri Light</vt:lpstr>
      <vt:lpstr>Office Theme</vt:lpstr>
      <vt:lpstr>PowerPoint Presentation</vt:lpstr>
      <vt:lpstr>HOW MOBILE TOWER WORKS</vt:lpstr>
      <vt:lpstr>PowerPoint Presentation</vt:lpstr>
      <vt:lpstr>Types of Mobile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</dc:creator>
  <cp:lastModifiedBy>Raj</cp:lastModifiedBy>
  <cp:revision>32</cp:revision>
  <dcterms:created xsi:type="dcterms:W3CDTF">2019-10-05T15:42:40Z</dcterms:created>
  <dcterms:modified xsi:type="dcterms:W3CDTF">2019-10-06T05:48:16Z</dcterms:modified>
</cp:coreProperties>
</file>